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7" r:id="rId4"/>
  </p:sldMasterIdLst>
  <p:notesMasterIdLst>
    <p:notesMasterId r:id="rId43"/>
  </p:notesMasterIdLst>
  <p:sldIdLst>
    <p:sldId id="257" r:id="rId5"/>
    <p:sldId id="294" r:id="rId6"/>
    <p:sldId id="258" r:id="rId7"/>
    <p:sldId id="301" r:id="rId8"/>
    <p:sldId id="295" r:id="rId9"/>
    <p:sldId id="297" r:id="rId10"/>
    <p:sldId id="298" r:id="rId11"/>
    <p:sldId id="266" r:id="rId12"/>
    <p:sldId id="303" r:id="rId13"/>
    <p:sldId id="304" r:id="rId14"/>
    <p:sldId id="274" r:id="rId15"/>
    <p:sldId id="275" r:id="rId16"/>
    <p:sldId id="276" r:id="rId17"/>
    <p:sldId id="263" r:id="rId18"/>
    <p:sldId id="267" r:id="rId19"/>
    <p:sldId id="278" r:id="rId20"/>
    <p:sldId id="279" r:id="rId21"/>
    <p:sldId id="280" r:id="rId22"/>
    <p:sldId id="300" r:id="rId23"/>
    <p:sldId id="296" r:id="rId24"/>
    <p:sldId id="299" r:id="rId25"/>
    <p:sldId id="302" r:id="rId26"/>
    <p:sldId id="305" r:id="rId27"/>
    <p:sldId id="270" r:id="rId28"/>
    <p:sldId id="271" r:id="rId29"/>
    <p:sldId id="272" r:id="rId30"/>
    <p:sldId id="273" r:id="rId31"/>
    <p:sldId id="265" r:id="rId32"/>
    <p:sldId id="281" r:id="rId33"/>
    <p:sldId id="277" r:id="rId34"/>
    <p:sldId id="268" r:id="rId35"/>
    <p:sldId id="282" r:id="rId36"/>
    <p:sldId id="287" r:id="rId37"/>
    <p:sldId id="291" r:id="rId38"/>
    <p:sldId id="284" r:id="rId39"/>
    <p:sldId id="292" r:id="rId40"/>
    <p:sldId id="289" r:id="rId41"/>
    <p:sldId id="285" r:id="rId4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342ADD12-DE9C-8441-AA87-F26EB3497443}">
          <p14:sldIdLst>
            <p14:sldId id="257"/>
            <p14:sldId id="294"/>
            <p14:sldId id="258"/>
            <p14:sldId id="301"/>
            <p14:sldId id="295"/>
          </p14:sldIdLst>
        </p14:section>
        <p14:section name="Gruppe 2" id="{F9DB016B-B31E-EA41-AF65-146C6B957FF1}">
          <p14:sldIdLst>
            <p14:sldId id="297"/>
            <p14:sldId id="298"/>
            <p14:sldId id="266"/>
            <p14:sldId id="303"/>
            <p14:sldId id="304"/>
          </p14:sldIdLst>
        </p14:section>
        <p14:section name="Gruppe 3" id="{624BB32A-2AD9-1C43-83E9-BECAA5F2875C}">
          <p14:sldIdLst>
            <p14:sldId id="274"/>
            <p14:sldId id="275"/>
            <p14:sldId id="276"/>
            <p14:sldId id="263"/>
            <p14:sldId id="267"/>
            <p14:sldId id="278"/>
            <p14:sldId id="279"/>
            <p14:sldId id="280"/>
          </p14:sldIdLst>
        </p14:section>
        <p14:section name="Gruppe 4" id="{C64E7CC5-E213-46D9-9C0E-E08B12466165}">
          <p14:sldIdLst>
            <p14:sldId id="300"/>
            <p14:sldId id="296"/>
            <p14:sldId id="299"/>
            <p14:sldId id="302"/>
            <p14:sldId id="305"/>
          </p14:sldIdLst>
        </p14:section>
        <p14:section name="Backlog" id="{6C24D610-BA47-FA46-B48C-2101307BB514}">
          <p14:sldIdLst>
            <p14:sldId id="270"/>
            <p14:sldId id="271"/>
            <p14:sldId id="272"/>
            <p14:sldId id="273"/>
            <p14:sldId id="265"/>
            <p14:sldId id="281"/>
            <p14:sldId id="277"/>
            <p14:sldId id="268"/>
            <p14:sldId id="282"/>
            <p14:sldId id="287"/>
            <p14:sldId id="291"/>
            <p14:sldId id="284"/>
            <p14:sldId id="292"/>
            <p14:sldId id="289"/>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0171C0"/>
    <a:srgbClr val="00AFF0"/>
    <a:srgbClr val="FF0000"/>
    <a:srgbClr val="FFCE00"/>
    <a:srgbClr val="828181"/>
    <a:srgbClr val="156082"/>
    <a:srgbClr val="7C7B7B"/>
    <a:srgbClr val="107BBB"/>
    <a:srgbClr val="36B9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17EA44-EF91-1747-A8A9-22CAB8E754F4}" v="544" dt="2024-11-06T15:36:32.200"/>
    <p1510:client id="{B01977F6-A6B9-4D31-9795-35BB3684D20E}" v="4339" dt="2024-11-05T14:52:58.6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702" autoAdjust="0"/>
  </p:normalViewPr>
  <p:slideViewPr>
    <p:cSldViewPr snapToGrid="0">
      <p:cViewPr varScale="1">
        <p:scale>
          <a:sx n="98" d="100"/>
          <a:sy n="98" d="100"/>
        </p:scale>
        <p:origin x="9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man, Dominik" userId="S::dominik.erman@student.reutlingen-university.de::4fb193da-0ad7-4eb0-a496-4da35b94c70c" providerId="AD" clId="Web-{BE1D271C-6AA8-5D0B-5859-3FC8D56396EA}"/>
    <pc:docChg chg="addSld delSld modSld sldOrd modSection">
      <pc:chgData name="Erman, Dominik" userId="S::dominik.erman@student.reutlingen-university.de::4fb193da-0ad7-4eb0-a496-4da35b94c70c" providerId="AD" clId="Web-{BE1D271C-6AA8-5D0B-5859-3FC8D56396EA}" dt="2024-11-05T11:47:58.311" v="404"/>
      <pc:docMkLst>
        <pc:docMk/>
      </pc:docMkLst>
      <pc:sldChg chg="addSp delSp modSp">
        <pc:chgData name="Erman, Dominik" userId="S::dominik.erman@student.reutlingen-university.de::4fb193da-0ad7-4eb0-a496-4da35b94c70c" providerId="AD" clId="Web-{BE1D271C-6AA8-5D0B-5859-3FC8D56396EA}" dt="2024-11-05T11:41:20.652" v="309"/>
        <pc:sldMkLst>
          <pc:docMk/>
          <pc:sldMk cId="2426480076" sldId="263"/>
        </pc:sldMkLst>
        <pc:spChg chg="del">
          <ac:chgData name="Erman, Dominik" userId="S::dominik.erman@student.reutlingen-university.de::4fb193da-0ad7-4eb0-a496-4da35b94c70c" providerId="AD" clId="Web-{BE1D271C-6AA8-5D0B-5859-3FC8D56396EA}" dt="2024-11-05T11:36:29.462" v="89"/>
          <ac:spMkLst>
            <pc:docMk/>
            <pc:sldMk cId="2426480076" sldId="263"/>
            <ac:spMk id="5" creationId="{A04DC8EF-C546-8B87-05E4-A96A9180E081}"/>
          </ac:spMkLst>
        </pc:spChg>
        <pc:spChg chg="del">
          <ac:chgData name="Erman, Dominik" userId="S::dominik.erman@student.reutlingen-university.de::4fb193da-0ad7-4eb0-a496-4da35b94c70c" providerId="AD" clId="Web-{BE1D271C-6AA8-5D0B-5859-3FC8D56396EA}" dt="2024-11-05T11:36:29.462" v="85"/>
          <ac:spMkLst>
            <pc:docMk/>
            <pc:sldMk cId="2426480076" sldId="263"/>
            <ac:spMk id="6" creationId="{3B660CF8-87EB-CB22-C16A-1FE754D7A5C0}"/>
          </ac:spMkLst>
        </pc:spChg>
        <pc:spChg chg="del">
          <ac:chgData name="Erman, Dominik" userId="S::dominik.erman@student.reutlingen-university.de::4fb193da-0ad7-4eb0-a496-4da35b94c70c" providerId="AD" clId="Web-{BE1D271C-6AA8-5D0B-5859-3FC8D56396EA}" dt="2024-11-05T11:36:29.462" v="83"/>
          <ac:spMkLst>
            <pc:docMk/>
            <pc:sldMk cId="2426480076" sldId="263"/>
            <ac:spMk id="7" creationId="{F0AFAC55-A1F0-BC9E-E967-D8183DD2C55E}"/>
          </ac:spMkLst>
        </pc:spChg>
        <pc:spChg chg="del">
          <ac:chgData name="Erman, Dominik" userId="S::dominik.erman@student.reutlingen-university.de::4fb193da-0ad7-4eb0-a496-4da35b94c70c" providerId="AD" clId="Web-{BE1D271C-6AA8-5D0B-5859-3FC8D56396EA}" dt="2024-11-05T11:36:29.462" v="82"/>
          <ac:spMkLst>
            <pc:docMk/>
            <pc:sldMk cId="2426480076" sldId="263"/>
            <ac:spMk id="8" creationId="{ED424D7B-5E7B-BC82-E595-F4860639E04D}"/>
          </ac:spMkLst>
        </pc:spChg>
        <pc:spChg chg="del">
          <ac:chgData name="Erman, Dominik" userId="S::dominik.erman@student.reutlingen-university.de::4fb193da-0ad7-4eb0-a496-4da35b94c70c" providerId="AD" clId="Web-{BE1D271C-6AA8-5D0B-5859-3FC8D56396EA}" dt="2024-11-05T11:36:29.462" v="81"/>
          <ac:spMkLst>
            <pc:docMk/>
            <pc:sldMk cId="2426480076" sldId="263"/>
            <ac:spMk id="9" creationId="{E2B0721A-D010-57F5-0FCF-79D84562C28D}"/>
          </ac:spMkLst>
        </pc:spChg>
        <pc:spChg chg="del">
          <ac:chgData name="Erman, Dominik" userId="S::dominik.erman@student.reutlingen-university.de::4fb193da-0ad7-4eb0-a496-4da35b94c70c" providerId="AD" clId="Web-{BE1D271C-6AA8-5D0B-5859-3FC8D56396EA}" dt="2024-11-05T11:36:29.462" v="90"/>
          <ac:spMkLst>
            <pc:docMk/>
            <pc:sldMk cId="2426480076" sldId="263"/>
            <ac:spMk id="10" creationId="{DB1A45C4-A02D-12A9-801B-52281F1F756A}"/>
          </ac:spMkLst>
        </pc:spChg>
        <pc:spChg chg="del">
          <ac:chgData name="Erman, Dominik" userId="S::dominik.erman@student.reutlingen-university.de::4fb193da-0ad7-4eb0-a496-4da35b94c70c" providerId="AD" clId="Web-{BE1D271C-6AA8-5D0B-5859-3FC8D56396EA}" dt="2024-11-05T11:36:29.462" v="88"/>
          <ac:spMkLst>
            <pc:docMk/>
            <pc:sldMk cId="2426480076" sldId="263"/>
            <ac:spMk id="12" creationId="{B7A0F822-93E3-7055-D4EB-D2B9B47A37EB}"/>
          </ac:spMkLst>
        </pc:spChg>
        <pc:spChg chg="del">
          <ac:chgData name="Erman, Dominik" userId="S::dominik.erman@student.reutlingen-university.de::4fb193da-0ad7-4eb0-a496-4da35b94c70c" providerId="AD" clId="Web-{BE1D271C-6AA8-5D0B-5859-3FC8D56396EA}" dt="2024-11-05T11:36:29.462" v="87"/>
          <ac:spMkLst>
            <pc:docMk/>
            <pc:sldMk cId="2426480076" sldId="263"/>
            <ac:spMk id="13" creationId="{0873454E-1F7A-B5D9-E4AE-01A6724C5AC8}"/>
          </ac:spMkLst>
        </pc:spChg>
        <pc:spChg chg="del">
          <ac:chgData name="Erman, Dominik" userId="S::dominik.erman@student.reutlingen-university.de::4fb193da-0ad7-4eb0-a496-4da35b94c70c" providerId="AD" clId="Web-{BE1D271C-6AA8-5D0B-5859-3FC8D56396EA}" dt="2024-11-05T11:36:29.462" v="86"/>
          <ac:spMkLst>
            <pc:docMk/>
            <pc:sldMk cId="2426480076" sldId="263"/>
            <ac:spMk id="14" creationId="{ACC9132A-A827-B74A-CF41-9EE54EEC2D03}"/>
          </ac:spMkLst>
        </pc:spChg>
        <pc:spChg chg="del">
          <ac:chgData name="Erman, Dominik" userId="S::dominik.erman@student.reutlingen-university.de::4fb193da-0ad7-4eb0-a496-4da35b94c70c" providerId="AD" clId="Web-{BE1D271C-6AA8-5D0B-5859-3FC8D56396EA}" dt="2024-11-05T11:36:29.462" v="84"/>
          <ac:spMkLst>
            <pc:docMk/>
            <pc:sldMk cId="2426480076" sldId="263"/>
            <ac:spMk id="15" creationId="{9D8DEBE4-B6DC-A977-4FC2-DB0CC544915F}"/>
          </ac:spMkLst>
        </pc:spChg>
        <pc:spChg chg="del">
          <ac:chgData name="Erman, Dominik" userId="S::dominik.erman@student.reutlingen-university.de::4fb193da-0ad7-4eb0-a496-4da35b94c70c" providerId="AD" clId="Web-{BE1D271C-6AA8-5D0B-5859-3FC8D56396EA}" dt="2024-11-05T11:36:29.462" v="80"/>
          <ac:spMkLst>
            <pc:docMk/>
            <pc:sldMk cId="2426480076" sldId="263"/>
            <ac:spMk id="16" creationId="{F74136FA-E52C-E78C-E3B3-11D6216B3601}"/>
          </ac:spMkLst>
        </pc:spChg>
        <pc:spChg chg="del">
          <ac:chgData name="Erman, Dominik" userId="S::dominik.erman@student.reutlingen-university.de::4fb193da-0ad7-4eb0-a496-4da35b94c70c" providerId="AD" clId="Web-{BE1D271C-6AA8-5D0B-5859-3FC8D56396EA}" dt="2024-11-05T11:36:29.462" v="79"/>
          <ac:spMkLst>
            <pc:docMk/>
            <pc:sldMk cId="2426480076" sldId="263"/>
            <ac:spMk id="19" creationId="{24B4F016-7417-9B5D-025E-5074A32F4B23}"/>
          </ac:spMkLst>
        </pc:spChg>
        <pc:spChg chg="add del">
          <ac:chgData name="Erman, Dominik" userId="S::dominik.erman@student.reutlingen-university.de::4fb193da-0ad7-4eb0-a496-4da35b94c70c" providerId="AD" clId="Web-{BE1D271C-6AA8-5D0B-5859-3FC8D56396EA}" dt="2024-11-05T11:41:09.433" v="294"/>
          <ac:spMkLst>
            <pc:docMk/>
            <pc:sldMk cId="2426480076" sldId="263"/>
            <ac:spMk id="22" creationId="{FAA8A784-16D9-0394-F326-232B47780F98}"/>
          </ac:spMkLst>
        </pc:spChg>
        <pc:spChg chg="add del">
          <ac:chgData name="Erman, Dominik" userId="S::dominik.erman@student.reutlingen-university.de::4fb193da-0ad7-4eb0-a496-4da35b94c70c" providerId="AD" clId="Web-{BE1D271C-6AA8-5D0B-5859-3FC8D56396EA}" dt="2024-11-05T11:41:09.433" v="293"/>
          <ac:spMkLst>
            <pc:docMk/>
            <pc:sldMk cId="2426480076" sldId="263"/>
            <ac:spMk id="24" creationId="{3FDB2051-B9C9-197E-736F-D8800E9C29BD}"/>
          </ac:spMkLst>
        </pc:spChg>
        <pc:spChg chg="add del">
          <ac:chgData name="Erman, Dominik" userId="S::dominik.erman@student.reutlingen-university.de::4fb193da-0ad7-4eb0-a496-4da35b94c70c" providerId="AD" clId="Web-{BE1D271C-6AA8-5D0B-5859-3FC8D56396EA}" dt="2024-11-05T11:41:09.433" v="292"/>
          <ac:spMkLst>
            <pc:docMk/>
            <pc:sldMk cId="2426480076" sldId="263"/>
            <ac:spMk id="26" creationId="{C4B6276E-8846-0AE6-4879-7B2D60F0DA28}"/>
          </ac:spMkLst>
        </pc:spChg>
        <pc:spChg chg="add del">
          <ac:chgData name="Erman, Dominik" userId="S::dominik.erman@student.reutlingen-university.de::4fb193da-0ad7-4eb0-a496-4da35b94c70c" providerId="AD" clId="Web-{BE1D271C-6AA8-5D0B-5859-3FC8D56396EA}" dt="2024-11-05T11:41:09.433" v="291"/>
          <ac:spMkLst>
            <pc:docMk/>
            <pc:sldMk cId="2426480076" sldId="263"/>
            <ac:spMk id="28" creationId="{B1597629-7F37-FBD8-4332-E4E696EFD649}"/>
          </ac:spMkLst>
        </pc:spChg>
        <pc:spChg chg="add del">
          <ac:chgData name="Erman, Dominik" userId="S::dominik.erman@student.reutlingen-university.de::4fb193da-0ad7-4eb0-a496-4da35b94c70c" providerId="AD" clId="Web-{BE1D271C-6AA8-5D0B-5859-3FC8D56396EA}" dt="2024-11-05T11:41:09.433" v="290"/>
          <ac:spMkLst>
            <pc:docMk/>
            <pc:sldMk cId="2426480076" sldId="263"/>
            <ac:spMk id="30" creationId="{9C1F1B0E-1B0B-1BB9-1EDA-95469F0CEEBD}"/>
          </ac:spMkLst>
        </pc:spChg>
        <pc:spChg chg="add del">
          <ac:chgData name="Erman, Dominik" userId="S::dominik.erman@student.reutlingen-university.de::4fb193da-0ad7-4eb0-a496-4da35b94c70c" providerId="AD" clId="Web-{BE1D271C-6AA8-5D0B-5859-3FC8D56396EA}" dt="2024-11-05T11:41:09.433" v="289"/>
          <ac:spMkLst>
            <pc:docMk/>
            <pc:sldMk cId="2426480076" sldId="263"/>
            <ac:spMk id="32" creationId="{2A4D9476-798D-AF53-0EF1-F7FB4920915B}"/>
          </ac:spMkLst>
        </pc:spChg>
        <pc:spChg chg="add del">
          <ac:chgData name="Erman, Dominik" userId="S::dominik.erman@student.reutlingen-university.de::4fb193da-0ad7-4eb0-a496-4da35b94c70c" providerId="AD" clId="Web-{BE1D271C-6AA8-5D0B-5859-3FC8D56396EA}" dt="2024-11-05T11:41:09.433" v="288"/>
          <ac:spMkLst>
            <pc:docMk/>
            <pc:sldMk cId="2426480076" sldId="263"/>
            <ac:spMk id="34" creationId="{3B3317D9-5B19-AB80-B6A3-483511D33FAE}"/>
          </ac:spMkLst>
        </pc:spChg>
        <pc:spChg chg="add del">
          <ac:chgData name="Erman, Dominik" userId="S::dominik.erman@student.reutlingen-university.de::4fb193da-0ad7-4eb0-a496-4da35b94c70c" providerId="AD" clId="Web-{BE1D271C-6AA8-5D0B-5859-3FC8D56396EA}" dt="2024-11-05T11:41:09.433" v="287"/>
          <ac:spMkLst>
            <pc:docMk/>
            <pc:sldMk cId="2426480076" sldId="263"/>
            <ac:spMk id="36" creationId="{A0EBA904-7522-5DD9-52A6-513F239B02C9}"/>
          </ac:spMkLst>
        </pc:spChg>
        <pc:spChg chg="add del">
          <ac:chgData name="Erman, Dominik" userId="S::dominik.erman@student.reutlingen-university.de::4fb193da-0ad7-4eb0-a496-4da35b94c70c" providerId="AD" clId="Web-{BE1D271C-6AA8-5D0B-5859-3FC8D56396EA}" dt="2024-11-05T11:41:09.433" v="286"/>
          <ac:spMkLst>
            <pc:docMk/>
            <pc:sldMk cId="2426480076" sldId="263"/>
            <ac:spMk id="38" creationId="{B7A7749B-14EA-E9F4-2478-4FA2BAAF5799}"/>
          </ac:spMkLst>
        </pc:spChg>
        <pc:spChg chg="add del">
          <ac:chgData name="Erman, Dominik" userId="S::dominik.erman@student.reutlingen-university.de::4fb193da-0ad7-4eb0-a496-4da35b94c70c" providerId="AD" clId="Web-{BE1D271C-6AA8-5D0B-5859-3FC8D56396EA}" dt="2024-11-05T11:41:09.433" v="285"/>
          <ac:spMkLst>
            <pc:docMk/>
            <pc:sldMk cId="2426480076" sldId="263"/>
            <ac:spMk id="40" creationId="{BAC8BDD1-DA9E-82C0-2749-6F43C2D575B3}"/>
          </ac:spMkLst>
        </pc:spChg>
        <pc:spChg chg="add">
          <ac:chgData name="Erman, Dominik" userId="S::dominik.erman@student.reutlingen-university.de::4fb193da-0ad7-4eb0-a496-4da35b94c70c" providerId="AD" clId="Web-{BE1D271C-6AA8-5D0B-5859-3FC8D56396EA}" dt="2024-11-05T11:41:11.199" v="297"/>
          <ac:spMkLst>
            <pc:docMk/>
            <pc:sldMk cId="2426480076" sldId="263"/>
            <ac:spMk id="44" creationId="{DE136674-D1C3-9CC3-26DD-0076A0D5CD71}"/>
          </ac:spMkLst>
        </pc:spChg>
        <pc:spChg chg="add">
          <ac:chgData name="Erman, Dominik" userId="S::dominik.erman@student.reutlingen-university.de::4fb193da-0ad7-4eb0-a496-4da35b94c70c" providerId="AD" clId="Web-{BE1D271C-6AA8-5D0B-5859-3FC8D56396EA}" dt="2024-11-05T11:41:11.214" v="298"/>
          <ac:spMkLst>
            <pc:docMk/>
            <pc:sldMk cId="2426480076" sldId="263"/>
            <ac:spMk id="46" creationId="{195C96F6-D92F-8F8A-8188-5F9996B1184E}"/>
          </ac:spMkLst>
        </pc:spChg>
        <pc:spChg chg="add">
          <ac:chgData name="Erman, Dominik" userId="S::dominik.erman@student.reutlingen-university.de::4fb193da-0ad7-4eb0-a496-4da35b94c70c" providerId="AD" clId="Web-{BE1D271C-6AA8-5D0B-5859-3FC8D56396EA}" dt="2024-11-05T11:41:11.214" v="299"/>
          <ac:spMkLst>
            <pc:docMk/>
            <pc:sldMk cId="2426480076" sldId="263"/>
            <ac:spMk id="48" creationId="{2A87421A-D23D-9EAA-BFE6-C9503B569447}"/>
          </ac:spMkLst>
        </pc:spChg>
        <pc:spChg chg="add">
          <ac:chgData name="Erman, Dominik" userId="S::dominik.erman@student.reutlingen-university.de::4fb193da-0ad7-4eb0-a496-4da35b94c70c" providerId="AD" clId="Web-{BE1D271C-6AA8-5D0B-5859-3FC8D56396EA}" dt="2024-11-05T11:41:11.230" v="300"/>
          <ac:spMkLst>
            <pc:docMk/>
            <pc:sldMk cId="2426480076" sldId="263"/>
            <ac:spMk id="50" creationId="{B71088F8-65A2-639E-9E1D-3EB2378F2A34}"/>
          </ac:spMkLst>
        </pc:spChg>
        <pc:spChg chg="add mod">
          <ac:chgData name="Erman, Dominik" userId="S::dominik.erman@student.reutlingen-university.de::4fb193da-0ad7-4eb0-a496-4da35b94c70c" providerId="AD" clId="Web-{BE1D271C-6AA8-5D0B-5859-3FC8D56396EA}" dt="2024-11-05T11:41:20.652" v="309"/>
          <ac:spMkLst>
            <pc:docMk/>
            <pc:sldMk cId="2426480076" sldId="263"/>
            <ac:spMk id="52" creationId="{A844716B-5D06-A8BE-A38E-51816869DB53}"/>
          </ac:spMkLst>
        </pc:spChg>
        <pc:spChg chg="add">
          <ac:chgData name="Erman, Dominik" userId="S::dominik.erman@student.reutlingen-university.de::4fb193da-0ad7-4eb0-a496-4da35b94c70c" providerId="AD" clId="Web-{BE1D271C-6AA8-5D0B-5859-3FC8D56396EA}" dt="2024-11-05T11:41:11.246" v="302"/>
          <ac:spMkLst>
            <pc:docMk/>
            <pc:sldMk cId="2426480076" sldId="263"/>
            <ac:spMk id="54" creationId="{1DB9D2C5-49A6-37EC-F2C8-533653FAD219}"/>
          </ac:spMkLst>
        </pc:spChg>
        <pc:spChg chg="add">
          <ac:chgData name="Erman, Dominik" userId="S::dominik.erman@student.reutlingen-university.de::4fb193da-0ad7-4eb0-a496-4da35b94c70c" providerId="AD" clId="Web-{BE1D271C-6AA8-5D0B-5859-3FC8D56396EA}" dt="2024-11-05T11:41:11.261" v="303"/>
          <ac:spMkLst>
            <pc:docMk/>
            <pc:sldMk cId="2426480076" sldId="263"/>
            <ac:spMk id="56" creationId="{2E52A9F0-DAEF-B0A3-D9C7-DF0E38980F26}"/>
          </ac:spMkLst>
        </pc:spChg>
        <pc:spChg chg="add">
          <ac:chgData name="Erman, Dominik" userId="S::dominik.erman@student.reutlingen-university.de::4fb193da-0ad7-4eb0-a496-4da35b94c70c" providerId="AD" clId="Web-{BE1D271C-6AA8-5D0B-5859-3FC8D56396EA}" dt="2024-11-05T11:41:11.261" v="304"/>
          <ac:spMkLst>
            <pc:docMk/>
            <pc:sldMk cId="2426480076" sldId="263"/>
            <ac:spMk id="58" creationId="{2F98F523-8C42-A0EE-A99B-B014150483BC}"/>
          </ac:spMkLst>
        </pc:spChg>
        <pc:spChg chg="add">
          <ac:chgData name="Erman, Dominik" userId="S::dominik.erman@student.reutlingen-university.de::4fb193da-0ad7-4eb0-a496-4da35b94c70c" providerId="AD" clId="Web-{BE1D271C-6AA8-5D0B-5859-3FC8D56396EA}" dt="2024-11-05T11:41:11.277" v="305"/>
          <ac:spMkLst>
            <pc:docMk/>
            <pc:sldMk cId="2426480076" sldId="263"/>
            <ac:spMk id="60" creationId="{44753212-2C88-2315-165E-80627469B99C}"/>
          </ac:spMkLst>
        </pc:spChg>
        <pc:spChg chg="add">
          <ac:chgData name="Erman, Dominik" userId="S::dominik.erman@student.reutlingen-university.de::4fb193da-0ad7-4eb0-a496-4da35b94c70c" providerId="AD" clId="Web-{BE1D271C-6AA8-5D0B-5859-3FC8D56396EA}" dt="2024-11-05T11:41:11.292" v="306"/>
          <ac:spMkLst>
            <pc:docMk/>
            <pc:sldMk cId="2426480076" sldId="263"/>
            <ac:spMk id="62" creationId="{1403F787-7FB4-0C1F-68C2-6A8B97097C84}"/>
          </ac:spMkLst>
        </pc:spChg>
        <pc:spChg chg="add mod">
          <ac:chgData name="Erman, Dominik" userId="S::dominik.erman@student.reutlingen-university.de::4fb193da-0ad7-4eb0-a496-4da35b94c70c" providerId="AD" clId="Web-{BE1D271C-6AA8-5D0B-5859-3FC8D56396EA}" dt="2024-11-05T11:41:14.871" v="308"/>
          <ac:spMkLst>
            <pc:docMk/>
            <pc:sldMk cId="2426480076" sldId="263"/>
            <ac:spMk id="64" creationId="{A92A6354-009B-CD7A-4C04-E227ACB907D4}"/>
          </ac:spMkLst>
        </pc:spChg>
        <pc:cxnChg chg="del">
          <ac:chgData name="Erman, Dominik" userId="S::dominik.erman@student.reutlingen-university.de::4fb193da-0ad7-4eb0-a496-4da35b94c70c" providerId="AD" clId="Web-{BE1D271C-6AA8-5D0B-5859-3FC8D56396EA}" dt="2024-11-05T11:36:29.462" v="91"/>
          <ac:cxnSpMkLst>
            <pc:docMk/>
            <pc:sldMk cId="2426480076" sldId="263"/>
            <ac:cxnSpMk id="11" creationId="{9115F3DC-96A8-19AC-649E-495F217B07F9}"/>
          </ac:cxnSpMkLst>
        </pc:cxnChg>
        <pc:cxnChg chg="add del">
          <ac:chgData name="Erman, Dominik" userId="S::dominik.erman@student.reutlingen-university.de::4fb193da-0ad7-4eb0-a496-4da35b94c70c" providerId="AD" clId="Web-{BE1D271C-6AA8-5D0B-5859-3FC8D56396EA}" dt="2024-11-05T11:41:09.433" v="295"/>
          <ac:cxnSpMkLst>
            <pc:docMk/>
            <pc:sldMk cId="2426480076" sldId="263"/>
            <ac:cxnSpMk id="18" creationId="{22B37E78-0283-D935-5FF1-149B64AE1B3F}"/>
          </ac:cxnSpMkLst>
        </pc:cxnChg>
        <pc:cxnChg chg="add">
          <ac:chgData name="Erman, Dominik" userId="S::dominik.erman@student.reutlingen-university.de::4fb193da-0ad7-4eb0-a496-4da35b94c70c" providerId="AD" clId="Web-{BE1D271C-6AA8-5D0B-5859-3FC8D56396EA}" dt="2024-11-05T11:41:11.199" v="296"/>
          <ac:cxnSpMkLst>
            <pc:docMk/>
            <pc:sldMk cId="2426480076" sldId="263"/>
            <ac:cxnSpMk id="42" creationId="{30FBD44E-2418-B6F1-F735-101C70FD7C94}"/>
          </ac:cxnSpMkLst>
        </pc:cxnChg>
      </pc:sldChg>
      <pc:sldChg chg="addSp delSp">
        <pc:chgData name="Erman, Dominik" userId="S::dominik.erman@student.reutlingen-university.de::4fb193da-0ad7-4eb0-a496-4da35b94c70c" providerId="AD" clId="Web-{BE1D271C-6AA8-5D0B-5859-3FC8D56396EA}" dt="2024-11-05T11:41:29.777" v="332"/>
        <pc:sldMkLst>
          <pc:docMk/>
          <pc:sldMk cId="2413800902" sldId="267"/>
        </pc:sldMkLst>
        <pc:spChg chg="del">
          <ac:chgData name="Erman, Dominik" userId="S::dominik.erman@student.reutlingen-university.de::4fb193da-0ad7-4eb0-a496-4da35b94c70c" providerId="AD" clId="Web-{BE1D271C-6AA8-5D0B-5859-3FC8D56396EA}" dt="2024-11-05T11:36:35.743" v="113"/>
          <ac:spMkLst>
            <pc:docMk/>
            <pc:sldMk cId="2413800902" sldId="267"/>
            <ac:spMk id="5" creationId="{A04DC8EF-C546-8B87-05E4-A96A9180E081}"/>
          </ac:spMkLst>
        </pc:spChg>
        <pc:spChg chg="del">
          <ac:chgData name="Erman, Dominik" userId="S::dominik.erman@student.reutlingen-university.de::4fb193da-0ad7-4eb0-a496-4da35b94c70c" providerId="AD" clId="Web-{BE1D271C-6AA8-5D0B-5859-3FC8D56396EA}" dt="2024-11-05T11:36:35.743" v="109"/>
          <ac:spMkLst>
            <pc:docMk/>
            <pc:sldMk cId="2413800902" sldId="267"/>
            <ac:spMk id="6" creationId="{3B660CF8-87EB-CB22-C16A-1FE754D7A5C0}"/>
          </ac:spMkLst>
        </pc:spChg>
        <pc:spChg chg="del">
          <ac:chgData name="Erman, Dominik" userId="S::dominik.erman@student.reutlingen-university.de::4fb193da-0ad7-4eb0-a496-4da35b94c70c" providerId="AD" clId="Web-{BE1D271C-6AA8-5D0B-5859-3FC8D56396EA}" dt="2024-11-05T11:36:35.743" v="107"/>
          <ac:spMkLst>
            <pc:docMk/>
            <pc:sldMk cId="2413800902" sldId="267"/>
            <ac:spMk id="7" creationId="{F0AFAC55-A1F0-BC9E-E967-D8183DD2C55E}"/>
          </ac:spMkLst>
        </pc:spChg>
        <pc:spChg chg="del">
          <ac:chgData name="Erman, Dominik" userId="S::dominik.erman@student.reutlingen-university.de::4fb193da-0ad7-4eb0-a496-4da35b94c70c" providerId="AD" clId="Web-{BE1D271C-6AA8-5D0B-5859-3FC8D56396EA}" dt="2024-11-05T11:36:35.743" v="106"/>
          <ac:spMkLst>
            <pc:docMk/>
            <pc:sldMk cId="2413800902" sldId="267"/>
            <ac:spMk id="8" creationId="{ED424D7B-5E7B-BC82-E595-F4860639E04D}"/>
          </ac:spMkLst>
        </pc:spChg>
        <pc:spChg chg="del">
          <ac:chgData name="Erman, Dominik" userId="S::dominik.erman@student.reutlingen-university.de::4fb193da-0ad7-4eb0-a496-4da35b94c70c" providerId="AD" clId="Web-{BE1D271C-6AA8-5D0B-5859-3FC8D56396EA}" dt="2024-11-05T11:36:35.743" v="105"/>
          <ac:spMkLst>
            <pc:docMk/>
            <pc:sldMk cId="2413800902" sldId="267"/>
            <ac:spMk id="9" creationId="{E2B0721A-D010-57F5-0FCF-79D84562C28D}"/>
          </ac:spMkLst>
        </pc:spChg>
        <pc:spChg chg="del">
          <ac:chgData name="Erman, Dominik" userId="S::dominik.erman@student.reutlingen-university.de::4fb193da-0ad7-4eb0-a496-4da35b94c70c" providerId="AD" clId="Web-{BE1D271C-6AA8-5D0B-5859-3FC8D56396EA}" dt="2024-11-05T11:36:35.743" v="114"/>
          <ac:spMkLst>
            <pc:docMk/>
            <pc:sldMk cId="2413800902" sldId="267"/>
            <ac:spMk id="10" creationId="{DB1A45C4-A02D-12A9-801B-52281F1F756A}"/>
          </ac:spMkLst>
        </pc:spChg>
        <pc:spChg chg="del">
          <ac:chgData name="Erman, Dominik" userId="S::dominik.erman@student.reutlingen-university.de::4fb193da-0ad7-4eb0-a496-4da35b94c70c" providerId="AD" clId="Web-{BE1D271C-6AA8-5D0B-5859-3FC8D56396EA}" dt="2024-11-05T11:36:35.743" v="112"/>
          <ac:spMkLst>
            <pc:docMk/>
            <pc:sldMk cId="2413800902" sldId="267"/>
            <ac:spMk id="12" creationId="{B7A0F822-93E3-7055-D4EB-D2B9B47A37EB}"/>
          </ac:spMkLst>
        </pc:spChg>
        <pc:spChg chg="del">
          <ac:chgData name="Erman, Dominik" userId="S::dominik.erman@student.reutlingen-university.de::4fb193da-0ad7-4eb0-a496-4da35b94c70c" providerId="AD" clId="Web-{BE1D271C-6AA8-5D0B-5859-3FC8D56396EA}" dt="2024-11-05T11:36:35.743" v="111"/>
          <ac:spMkLst>
            <pc:docMk/>
            <pc:sldMk cId="2413800902" sldId="267"/>
            <ac:spMk id="13" creationId="{0873454E-1F7A-B5D9-E4AE-01A6724C5AC8}"/>
          </ac:spMkLst>
        </pc:spChg>
        <pc:spChg chg="del">
          <ac:chgData name="Erman, Dominik" userId="S::dominik.erman@student.reutlingen-university.de::4fb193da-0ad7-4eb0-a496-4da35b94c70c" providerId="AD" clId="Web-{BE1D271C-6AA8-5D0B-5859-3FC8D56396EA}" dt="2024-11-05T11:36:35.743" v="110"/>
          <ac:spMkLst>
            <pc:docMk/>
            <pc:sldMk cId="2413800902" sldId="267"/>
            <ac:spMk id="14" creationId="{ACC9132A-A827-B74A-CF41-9EE54EEC2D03}"/>
          </ac:spMkLst>
        </pc:spChg>
        <pc:spChg chg="del">
          <ac:chgData name="Erman, Dominik" userId="S::dominik.erman@student.reutlingen-university.de::4fb193da-0ad7-4eb0-a496-4da35b94c70c" providerId="AD" clId="Web-{BE1D271C-6AA8-5D0B-5859-3FC8D56396EA}" dt="2024-11-05T11:36:35.743" v="108"/>
          <ac:spMkLst>
            <pc:docMk/>
            <pc:sldMk cId="2413800902" sldId="267"/>
            <ac:spMk id="15" creationId="{9D8DEBE4-B6DC-A977-4FC2-DB0CC544915F}"/>
          </ac:spMkLst>
        </pc:spChg>
        <pc:spChg chg="del">
          <ac:chgData name="Erman, Dominik" userId="S::dominik.erman@student.reutlingen-university.de::4fb193da-0ad7-4eb0-a496-4da35b94c70c" providerId="AD" clId="Web-{BE1D271C-6AA8-5D0B-5859-3FC8D56396EA}" dt="2024-11-05T11:36:35.743" v="104"/>
          <ac:spMkLst>
            <pc:docMk/>
            <pc:sldMk cId="2413800902" sldId="267"/>
            <ac:spMk id="16" creationId="{F74136FA-E52C-E78C-E3B3-11D6216B3601}"/>
          </ac:spMkLst>
        </pc:spChg>
        <pc:spChg chg="del">
          <ac:chgData name="Erman, Dominik" userId="S::dominik.erman@student.reutlingen-university.de::4fb193da-0ad7-4eb0-a496-4da35b94c70c" providerId="AD" clId="Web-{BE1D271C-6AA8-5D0B-5859-3FC8D56396EA}" dt="2024-11-05T11:36:35.743" v="103"/>
          <ac:spMkLst>
            <pc:docMk/>
            <pc:sldMk cId="2413800902" sldId="267"/>
            <ac:spMk id="19" creationId="{24B4F016-7417-9B5D-025E-5074A32F4B23}"/>
          </ac:spMkLst>
        </pc:spChg>
        <pc:spChg chg="add del">
          <ac:chgData name="Erman, Dominik" userId="S::dominik.erman@student.reutlingen-university.de::4fb193da-0ad7-4eb0-a496-4da35b94c70c" providerId="AD" clId="Web-{BE1D271C-6AA8-5D0B-5859-3FC8D56396EA}" dt="2024-11-05T11:41:29.214" v="319"/>
          <ac:spMkLst>
            <pc:docMk/>
            <pc:sldMk cId="2413800902" sldId="267"/>
            <ac:spMk id="26" creationId="{72CFC5D3-5E63-42A5-A9D9-CE4BC31914D2}"/>
          </ac:spMkLst>
        </pc:spChg>
        <pc:spChg chg="add del">
          <ac:chgData name="Erman, Dominik" userId="S::dominik.erman@student.reutlingen-university.de::4fb193da-0ad7-4eb0-a496-4da35b94c70c" providerId="AD" clId="Web-{BE1D271C-6AA8-5D0B-5859-3FC8D56396EA}" dt="2024-11-05T11:41:29.214" v="318"/>
          <ac:spMkLst>
            <pc:docMk/>
            <pc:sldMk cId="2413800902" sldId="267"/>
            <ac:spMk id="30" creationId="{5BDF7D46-898F-5413-0B1C-F51104B953B1}"/>
          </ac:spMkLst>
        </pc:spChg>
        <pc:spChg chg="add del">
          <ac:chgData name="Erman, Dominik" userId="S::dominik.erman@student.reutlingen-university.de::4fb193da-0ad7-4eb0-a496-4da35b94c70c" providerId="AD" clId="Web-{BE1D271C-6AA8-5D0B-5859-3FC8D56396EA}" dt="2024-11-05T11:41:29.214" v="317"/>
          <ac:spMkLst>
            <pc:docMk/>
            <pc:sldMk cId="2413800902" sldId="267"/>
            <ac:spMk id="32" creationId="{26046E52-9D30-12B5-32DC-80F103BAC956}"/>
          </ac:spMkLst>
        </pc:spChg>
        <pc:spChg chg="add del">
          <ac:chgData name="Erman, Dominik" userId="S::dominik.erman@student.reutlingen-university.de::4fb193da-0ad7-4eb0-a496-4da35b94c70c" providerId="AD" clId="Web-{BE1D271C-6AA8-5D0B-5859-3FC8D56396EA}" dt="2024-11-05T11:41:29.214" v="316"/>
          <ac:spMkLst>
            <pc:docMk/>
            <pc:sldMk cId="2413800902" sldId="267"/>
            <ac:spMk id="34" creationId="{B84ED4AA-ADFF-6751-456B-96798DD3302A}"/>
          </ac:spMkLst>
        </pc:spChg>
        <pc:spChg chg="add del">
          <ac:chgData name="Erman, Dominik" userId="S::dominik.erman@student.reutlingen-university.de::4fb193da-0ad7-4eb0-a496-4da35b94c70c" providerId="AD" clId="Web-{BE1D271C-6AA8-5D0B-5859-3FC8D56396EA}" dt="2024-11-05T11:41:29.214" v="315"/>
          <ac:spMkLst>
            <pc:docMk/>
            <pc:sldMk cId="2413800902" sldId="267"/>
            <ac:spMk id="36" creationId="{767C1A74-FFCC-C22A-16BE-95096CBD7BF4}"/>
          </ac:spMkLst>
        </pc:spChg>
        <pc:spChg chg="add del">
          <ac:chgData name="Erman, Dominik" userId="S::dominik.erman@student.reutlingen-university.de::4fb193da-0ad7-4eb0-a496-4da35b94c70c" providerId="AD" clId="Web-{BE1D271C-6AA8-5D0B-5859-3FC8D56396EA}" dt="2024-11-05T11:41:29.214" v="314"/>
          <ac:spMkLst>
            <pc:docMk/>
            <pc:sldMk cId="2413800902" sldId="267"/>
            <ac:spMk id="38" creationId="{917075D6-143C-8204-423F-52916BEFBBA3}"/>
          </ac:spMkLst>
        </pc:spChg>
        <pc:spChg chg="add del">
          <ac:chgData name="Erman, Dominik" userId="S::dominik.erman@student.reutlingen-university.de::4fb193da-0ad7-4eb0-a496-4da35b94c70c" providerId="AD" clId="Web-{BE1D271C-6AA8-5D0B-5859-3FC8D56396EA}" dt="2024-11-05T11:41:29.214" v="313"/>
          <ac:spMkLst>
            <pc:docMk/>
            <pc:sldMk cId="2413800902" sldId="267"/>
            <ac:spMk id="40" creationId="{88112663-8D33-5CE0-176F-A6A7DA156F3F}"/>
          </ac:spMkLst>
        </pc:spChg>
        <pc:spChg chg="add del">
          <ac:chgData name="Erman, Dominik" userId="S::dominik.erman@student.reutlingen-university.de::4fb193da-0ad7-4eb0-a496-4da35b94c70c" providerId="AD" clId="Web-{BE1D271C-6AA8-5D0B-5859-3FC8D56396EA}" dt="2024-11-05T11:41:29.214" v="312"/>
          <ac:spMkLst>
            <pc:docMk/>
            <pc:sldMk cId="2413800902" sldId="267"/>
            <ac:spMk id="42" creationId="{9D734059-1225-DB0A-59E7-F4009330EBA7}"/>
          </ac:spMkLst>
        </pc:spChg>
        <pc:spChg chg="add del">
          <ac:chgData name="Erman, Dominik" userId="S::dominik.erman@student.reutlingen-university.de::4fb193da-0ad7-4eb0-a496-4da35b94c70c" providerId="AD" clId="Web-{BE1D271C-6AA8-5D0B-5859-3FC8D56396EA}" dt="2024-11-05T11:41:29.214" v="311"/>
          <ac:spMkLst>
            <pc:docMk/>
            <pc:sldMk cId="2413800902" sldId="267"/>
            <ac:spMk id="44" creationId="{32C395C1-DB23-2FC9-66CF-55BB87BA7F7F}"/>
          </ac:spMkLst>
        </pc:spChg>
        <pc:spChg chg="add del">
          <ac:chgData name="Erman, Dominik" userId="S::dominik.erman@student.reutlingen-university.de::4fb193da-0ad7-4eb0-a496-4da35b94c70c" providerId="AD" clId="Web-{BE1D271C-6AA8-5D0B-5859-3FC8D56396EA}" dt="2024-11-05T11:41:29.214" v="310"/>
          <ac:spMkLst>
            <pc:docMk/>
            <pc:sldMk cId="2413800902" sldId="267"/>
            <ac:spMk id="46" creationId="{6DE4B01C-3D76-2E1A-5367-91262B8E62C6}"/>
          </ac:spMkLst>
        </pc:spChg>
        <pc:spChg chg="add">
          <ac:chgData name="Erman, Dominik" userId="S::dominik.erman@student.reutlingen-university.de::4fb193da-0ad7-4eb0-a496-4da35b94c70c" providerId="AD" clId="Web-{BE1D271C-6AA8-5D0B-5859-3FC8D56396EA}" dt="2024-11-05T11:41:29.636" v="322"/>
          <ac:spMkLst>
            <pc:docMk/>
            <pc:sldMk cId="2413800902" sldId="267"/>
            <ac:spMk id="50" creationId="{32E4F4E1-1920-8725-CE6F-53B13B171213}"/>
          </ac:spMkLst>
        </pc:spChg>
        <pc:spChg chg="add">
          <ac:chgData name="Erman, Dominik" userId="S::dominik.erman@student.reutlingen-university.de::4fb193da-0ad7-4eb0-a496-4da35b94c70c" providerId="AD" clId="Web-{BE1D271C-6AA8-5D0B-5859-3FC8D56396EA}" dt="2024-11-05T11:41:29.636" v="323"/>
          <ac:spMkLst>
            <pc:docMk/>
            <pc:sldMk cId="2413800902" sldId="267"/>
            <ac:spMk id="52" creationId="{9557078A-C1F7-F66F-8934-4CD490F0693B}"/>
          </ac:spMkLst>
        </pc:spChg>
        <pc:spChg chg="add">
          <ac:chgData name="Erman, Dominik" userId="S::dominik.erman@student.reutlingen-university.de::4fb193da-0ad7-4eb0-a496-4da35b94c70c" providerId="AD" clId="Web-{BE1D271C-6AA8-5D0B-5859-3FC8D56396EA}" dt="2024-11-05T11:41:29.652" v="324"/>
          <ac:spMkLst>
            <pc:docMk/>
            <pc:sldMk cId="2413800902" sldId="267"/>
            <ac:spMk id="54" creationId="{06A7B79C-4091-9A97-8FA9-D671847BE78B}"/>
          </ac:spMkLst>
        </pc:spChg>
        <pc:spChg chg="add">
          <ac:chgData name="Erman, Dominik" userId="S::dominik.erman@student.reutlingen-university.de::4fb193da-0ad7-4eb0-a496-4da35b94c70c" providerId="AD" clId="Web-{BE1D271C-6AA8-5D0B-5859-3FC8D56396EA}" dt="2024-11-05T11:41:29.683" v="325"/>
          <ac:spMkLst>
            <pc:docMk/>
            <pc:sldMk cId="2413800902" sldId="267"/>
            <ac:spMk id="56" creationId="{F82754CA-58FC-8312-8100-B758E598C186}"/>
          </ac:spMkLst>
        </pc:spChg>
        <pc:spChg chg="add">
          <ac:chgData name="Erman, Dominik" userId="S::dominik.erman@student.reutlingen-university.de::4fb193da-0ad7-4eb0-a496-4da35b94c70c" providerId="AD" clId="Web-{BE1D271C-6AA8-5D0B-5859-3FC8D56396EA}" dt="2024-11-05T11:41:29.683" v="326"/>
          <ac:spMkLst>
            <pc:docMk/>
            <pc:sldMk cId="2413800902" sldId="267"/>
            <ac:spMk id="58" creationId="{3A7EA8A4-80E1-DAFA-E6CD-38F428241D7D}"/>
          </ac:spMkLst>
        </pc:spChg>
        <pc:spChg chg="add">
          <ac:chgData name="Erman, Dominik" userId="S::dominik.erman@student.reutlingen-university.de::4fb193da-0ad7-4eb0-a496-4da35b94c70c" providerId="AD" clId="Web-{BE1D271C-6AA8-5D0B-5859-3FC8D56396EA}" dt="2024-11-05T11:41:29.699" v="327"/>
          <ac:spMkLst>
            <pc:docMk/>
            <pc:sldMk cId="2413800902" sldId="267"/>
            <ac:spMk id="60" creationId="{44869270-F9CE-C8A6-4F5C-771533553660}"/>
          </ac:spMkLst>
        </pc:spChg>
        <pc:spChg chg="add">
          <ac:chgData name="Erman, Dominik" userId="S::dominik.erman@student.reutlingen-university.de::4fb193da-0ad7-4eb0-a496-4da35b94c70c" providerId="AD" clId="Web-{BE1D271C-6AA8-5D0B-5859-3FC8D56396EA}" dt="2024-11-05T11:41:29.714" v="328"/>
          <ac:spMkLst>
            <pc:docMk/>
            <pc:sldMk cId="2413800902" sldId="267"/>
            <ac:spMk id="62" creationId="{0648C909-4917-BE74-F172-2A5B50192756}"/>
          </ac:spMkLst>
        </pc:spChg>
        <pc:spChg chg="add">
          <ac:chgData name="Erman, Dominik" userId="S::dominik.erman@student.reutlingen-university.de::4fb193da-0ad7-4eb0-a496-4da35b94c70c" providerId="AD" clId="Web-{BE1D271C-6AA8-5D0B-5859-3FC8D56396EA}" dt="2024-11-05T11:41:29.730" v="329"/>
          <ac:spMkLst>
            <pc:docMk/>
            <pc:sldMk cId="2413800902" sldId="267"/>
            <ac:spMk id="64" creationId="{58B81C02-F8DB-B88C-007D-F014F21FFDC2}"/>
          </ac:spMkLst>
        </pc:spChg>
        <pc:spChg chg="add">
          <ac:chgData name="Erman, Dominik" userId="S::dominik.erman@student.reutlingen-university.de::4fb193da-0ad7-4eb0-a496-4da35b94c70c" providerId="AD" clId="Web-{BE1D271C-6AA8-5D0B-5859-3FC8D56396EA}" dt="2024-11-05T11:41:29.746" v="330"/>
          <ac:spMkLst>
            <pc:docMk/>
            <pc:sldMk cId="2413800902" sldId="267"/>
            <ac:spMk id="66" creationId="{EBC5DF7C-9571-CF5B-12E9-F132C9B0CE7B}"/>
          </ac:spMkLst>
        </pc:spChg>
        <pc:spChg chg="add">
          <ac:chgData name="Erman, Dominik" userId="S::dominik.erman@student.reutlingen-university.de::4fb193da-0ad7-4eb0-a496-4da35b94c70c" providerId="AD" clId="Web-{BE1D271C-6AA8-5D0B-5859-3FC8D56396EA}" dt="2024-11-05T11:41:29.761" v="331"/>
          <ac:spMkLst>
            <pc:docMk/>
            <pc:sldMk cId="2413800902" sldId="267"/>
            <ac:spMk id="68" creationId="{AC89D372-1220-A21C-7DDC-D49F233346B5}"/>
          </ac:spMkLst>
        </pc:spChg>
        <pc:spChg chg="add">
          <ac:chgData name="Erman, Dominik" userId="S::dominik.erman@student.reutlingen-university.de::4fb193da-0ad7-4eb0-a496-4da35b94c70c" providerId="AD" clId="Web-{BE1D271C-6AA8-5D0B-5859-3FC8D56396EA}" dt="2024-11-05T11:41:29.777" v="332"/>
          <ac:spMkLst>
            <pc:docMk/>
            <pc:sldMk cId="2413800902" sldId="267"/>
            <ac:spMk id="70" creationId="{7643DF8D-C8D2-FC54-9D02-3A8843AB7B83}"/>
          </ac:spMkLst>
        </pc:spChg>
        <pc:cxnChg chg="del">
          <ac:chgData name="Erman, Dominik" userId="S::dominik.erman@student.reutlingen-university.de::4fb193da-0ad7-4eb0-a496-4da35b94c70c" providerId="AD" clId="Web-{BE1D271C-6AA8-5D0B-5859-3FC8D56396EA}" dt="2024-11-05T11:36:35.743" v="115"/>
          <ac:cxnSpMkLst>
            <pc:docMk/>
            <pc:sldMk cId="2413800902" sldId="267"/>
            <ac:cxnSpMk id="11" creationId="{9115F3DC-96A8-19AC-649E-495F217B07F9}"/>
          </ac:cxnSpMkLst>
        </pc:cxnChg>
        <pc:cxnChg chg="add del">
          <ac:chgData name="Erman, Dominik" userId="S::dominik.erman@student.reutlingen-university.de::4fb193da-0ad7-4eb0-a496-4da35b94c70c" providerId="AD" clId="Web-{BE1D271C-6AA8-5D0B-5859-3FC8D56396EA}" dt="2024-11-05T11:41:29.214" v="320"/>
          <ac:cxnSpMkLst>
            <pc:docMk/>
            <pc:sldMk cId="2413800902" sldId="267"/>
            <ac:cxnSpMk id="23" creationId="{F8052B60-38AF-2F29-6160-711D1C492959}"/>
          </ac:cxnSpMkLst>
        </pc:cxnChg>
        <pc:cxnChg chg="add">
          <ac:chgData name="Erman, Dominik" userId="S::dominik.erman@student.reutlingen-university.de::4fb193da-0ad7-4eb0-a496-4da35b94c70c" providerId="AD" clId="Web-{BE1D271C-6AA8-5D0B-5859-3FC8D56396EA}" dt="2024-11-05T11:41:29.621" v="321"/>
          <ac:cxnSpMkLst>
            <pc:docMk/>
            <pc:sldMk cId="2413800902" sldId="267"/>
            <ac:cxnSpMk id="48" creationId="{046DDB3A-21DA-7E4E-F258-5A2A4D7892EE}"/>
          </ac:cxnSpMkLst>
        </pc:cxnChg>
      </pc:sldChg>
      <pc:sldChg chg="addSp delSp modSp">
        <pc:chgData name="Erman, Dominik" userId="S::dominik.erman@student.reutlingen-university.de::4fb193da-0ad7-4eb0-a496-4da35b94c70c" providerId="AD" clId="Web-{BE1D271C-6AA8-5D0B-5859-3FC8D56396EA}" dt="2024-11-05T11:39:41.448" v="214"/>
        <pc:sldMkLst>
          <pc:docMk/>
          <pc:sldMk cId="2239524895" sldId="275"/>
        </pc:sldMkLst>
        <pc:spChg chg="del">
          <ac:chgData name="Erman, Dominik" userId="S::dominik.erman@student.reutlingen-university.de::4fb193da-0ad7-4eb0-a496-4da35b94c70c" providerId="AD" clId="Web-{BE1D271C-6AA8-5D0B-5859-3FC8D56396EA}" dt="2024-11-05T11:36:07.853" v="17"/>
          <ac:spMkLst>
            <pc:docMk/>
            <pc:sldMk cId="2239524895" sldId="275"/>
            <ac:spMk id="5" creationId="{A04DC8EF-C546-8B87-05E4-A96A9180E081}"/>
          </ac:spMkLst>
        </pc:spChg>
        <pc:spChg chg="del">
          <ac:chgData name="Erman, Dominik" userId="S::dominik.erman@student.reutlingen-university.de::4fb193da-0ad7-4eb0-a496-4da35b94c70c" providerId="AD" clId="Web-{BE1D271C-6AA8-5D0B-5859-3FC8D56396EA}" dt="2024-11-05T11:36:07.853" v="13"/>
          <ac:spMkLst>
            <pc:docMk/>
            <pc:sldMk cId="2239524895" sldId="275"/>
            <ac:spMk id="6" creationId="{3B660CF8-87EB-CB22-C16A-1FE754D7A5C0}"/>
          </ac:spMkLst>
        </pc:spChg>
        <pc:spChg chg="del">
          <ac:chgData name="Erman, Dominik" userId="S::dominik.erman@student.reutlingen-university.de::4fb193da-0ad7-4eb0-a496-4da35b94c70c" providerId="AD" clId="Web-{BE1D271C-6AA8-5D0B-5859-3FC8D56396EA}" dt="2024-11-05T11:36:07.853" v="11"/>
          <ac:spMkLst>
            <pc:docMk/>
            <pc:sldMk cId="2239524895" sldId="275"/>
            <ac:spMk id="7" creationId="{F0AFAC55-A1F0-BC9E-E967-D8183DD2C55E}"/>
          </ac:spMkLst>
        </pc:spChg>
        <pc:spChg chg="del">
          <ac:chgData name="Erman, Dominik" userId="S::dominik.erman@student.reutlingen-university.de::4fb193da-0ad7-4eb0-a496-4da35b94c70c" providerId="AD" clId="Web-{BE1D271C-6AA8-5D0B-5859-3FC8D56396EA}" dt="2024-11-05T11:36:07.853" v="10"/>
          <ac:spMkLst>
            <pc:docMk/>
            <pc:sldMk cId="2239524895" sldId="275"/>
            <ac:spMk id="8" creationId="{ED424D7B-5E7B-BC82-E595-F4860639E04D}"/>
          </ac:spMkLst>
        </pc:spChg>
        <pc:spChg chg="del">
          <ac:chgData name="Erman, Dominik" userId="S::dominik.erman@student.reutlingen-university.de::4fb193da-0ad7-4eb0-a496-4da35b94c70c" providerId="AD" clId="Web-{BE1D271C-6AA8-5D0B-5859-3FC8D56396EA}" dt="2024-11-05T11:36:07.853" v="9"/>
          <ac:spMkLst>
            <pc:docMk/>
            <pc:sldMk cId="2239524895" sldId="275"/>
            <ac:spMk id="9" creationId="{E2B0721A-D010-57F5-0FCF-79D84562C28D}"/>
          </ac:spMkLst>
        </pc:spChg>
        <pc:spChg chg="del">
          <ac:chgData name="Erman, Dominik" userId="S::dominik.erman@student.reutlingen-university.de::4fb193da-0ad7-4eb0-a496-4da35b94c70c" providerId="AD" clId="Web-{BE1D271C-6AA8-5D0B-5859-3FC8D56396EA}" dt="2024-11-05T11:36:07.853" v="18"/>
          <ac:spMkLst>
            <pc:docMk/>
            <pc:sldMk cId="2239524895" sldId="275"/>
            <ac:spMk id="10" creationId="{DB1A45C4-A02D-12A9-801B-52281F1F756A}"/>
          </ac:spMkLst>
        </pc:spChg>
        <pc:spChg chg="del">
          <ac:chgData name="Erman, Dominik" userId="S::dominik.erman@student.reutlingen-university.de::4fb193da-0ad7-4eb0-a496-4da35b94c70c" providerId="AD" clId="Web-{BE1D271C-6AA8-5D0B-5859-3FC8D56396EA}" dt="2024-11-05T11:36:07.853" v="16"/>
          <ac:spMkLst>
            <pc:docMk/>
            <pc:sldMk cId="2239524895" sldId="275"/>
            <ac:spMk id="12" creationId="{B7A0F822-93E3-7055-D4EB-D2B9B47A37EB}"/>
          </ac:spMkLst>
        </pc:spChg>
        <pc:spChg chg="del">
          <ac:chgData name="Erman, Dominik" userId="S::dominik.erman@student.reutlingen-university.de::4fb193da-0ad7-4eb0-a496-4da35b94c70c" providerId="AD" clId="Web-{BE1D271C-6AA8-5D0B-5859-3FC8D56396EA}" dt="2024-11-05T11:36:07.853" v="15"/>
          <ac:spMkLst>
            <pc:docMk/>
            <pc:sldMk cId="2239524895" sldId="275"/>
            <ac:spMk id="13" creationId="{0873454E-1F7A-B5D9-E4AE-01A6724C5AC8}"/>
          </ac:spMkLst>
        </pc:spChg>
        <pc:spChg chg="del">
          <ac:chgData name="Erman, Dominik" userId="S::dominik.erman@student.reutlingen-university.de::4fb193da-0ad7-4eb0-a496-4da35b94c70c" providerId="AD" clId="Web-{BE1D271C-6AA8-5D0B-5859-3FC8D56396EA}" dt="2024-11-05T11:36:07.853" v="14"/>
          <ac:spMkLst>
            <pc:docMk/>
            <pc:sldMk cId="2239524895" sldId="275"/>
            <ac:spMk id="14" creationId="{ACC9132A-A827-B74A-CF41-9EE54EEC2D03}"/>
          </ac:spMkLst>
        </pc:spChg>
        <pc:spChg chg="del">
          <ac:chgData name="Erman, Dominik" userId="S::dominik.erman@student.reutlingen-university.de::4fb193da-0ad7-4eb0-a496-4da35b94c70c" providerId="AD" clId="Web-{BE1D271C-6AA8-5D0B-5859-3FC8D56396EA}" dt="2024-11-05T11:36:07.853" v="12"/>
          <ac:spMkLst>
            <pc:docMk/>
            <pc:sldMk cId="2239524895" sldId="275"/>
            <ac:spMk id="15" creationId="{9D8DEBE4-B6DC-A977-4FC2-DB0CC544915F}"/>
          </ac:spMkLst>
        </pc:spChg>
        <pc:spChg chg="del">
          <ac:chgData name="Erman, Dominik" userId="S::dominik.erman@student.reutlingen-university.de::4fb193da-0ad7-4eb0-a496-4da35b94c70c" providerId="AD" clId="Web-{BE1D271C-6AA8-5D0B-5859-3FC8D56396EA}" dt="2024-11-05T11:36:07.853" v="8"/>
          <ac:spMkLst>
            <pc:docMk/>
            <pc:sldMk cId="2239524895" sldId="275"/>
            <ac:spMk id="16" creationId="{F74136FA-E52C-E78C-E3B3-11D6216B3601}"/>
          </ac:spMkLst>
        </pc:spChg>
        <pc:spChg chg="del">
          <ac:chgData name="Erman, Dominik" userId="S::dominik.erman@student.reutlingen-university.de::4fb193da-0ad7-4eb0-a496-4da35b94c70c" providerId="AD" clId="Web-{BE1D271C-6AA8-5D0B-5859-3FC8D56396EA}" dt="2024-11-05T11:36:07.853" v="7"/>
          <ac:spMkLst>
            <pc:docMk/>
            <pc:sldMk cId="2239524895" sldId="275"/>
            <ac:spMk id="19" creationId="{24B4F016-7417-9B5D-025E-5074A32F4B23}"/>
          </ac:spMkLst>
        </pc:spChg>
        <pc:spChg chg="del">
          <ac:chgData name="Erman, Dominik" userId="S::dominik.erman@student.reutlingen-university.de::4fb193da-0ad7-4eb0-a496-4da35b94c70c" providerId="AD" clId="Web-{BE1D271C-6AA8-5D0B-5859-3FC8D56396EA}" dt="2024-11-05T11:36:07.853" v="6"/>
          <ac:spMkLst>
            <pc:docMk/>
            <pc:sldMk cId="2239524895" sldId="275"/>
            <ac:spMk id="20" creationId="{74D3D0CD-9948-B744-7D07-9D5CE1E81145}"/>
          </ac:spMkLst>
        </pc:spChg>
        <pc:spChg chg="add">
          <ac:chgData name="Erman, Dominik" userId="S::dominik.erman@student.reutlingen-university.de::4fb193da-0ad7-4eb0-a496-4da35b94c70c" providerId="AD" clId="Web-{BE1D271C-6AA8-5D0B-5859-3FC8D56396EA}" dt="2024-11-05T11:36:09.478" v="21"/>
          <ac:spMkLst>
            <pc:docMk/>
            <pc:sldMk cId="2239524895" sldId="275"/>
            <ac:spMk id="23" creationId="{AAF1068F-B58C-2068-0FA9-217A6A23443C}"/>
          </ac:spMkLst>
        </pc:spChg>
        <pc:spChg chg="add">
          <ac:chgData name="Erman, Dominik" userId="S::dominik.erman@student.reutlingen-university.de::4fb193da-0ad7-4eb0-a496-4da35b94c70c" providerId="AD" clId="Web-{BE1D271C-6AA8-5D0B-5859-3FC8D56396EA}" dt="2024-11-05T11:36:09.493" v="22"/>
          <ac:spMkLst>
            <pc:docMk/>
            <pc:sldMk cId="2239524895" sldId="275"/>
            <ac:spMk id="31" creationId="{434757B7-604E-C069-723B-3307598E2731}"/>
          </ac:spMkLst>
        </pc:spChg>
        <pc:spChg chg="add">
          <ac:chgData name="Erman, Dominik" userId="S::dominik.erman@student.reutlingen-university.de::4fb193da-0ad7-4eb0-a496-4da35b94c70c" providerId="AD" clId="Web-{BE1D271C-6AA8-5D0B-5859-3FC8D56396EA}" dt="2024-11-05T11:36:09.509" v="23"/>
          <ac:spMkLst>
            <pc:docMk/>
            <pc:sldMk cId="2239524895" sldId="275"/>
            <ac:spMk id="33" creationId="{DDB7B6C3-3B01-2542-53CA-72B4834012F3}"/>
          </ac:spMkLst>
        </pc:spChg>
        <pc:spChg chg="add mod">
          <ac:chgData name="Erman, Dominik" userId="S::dominik.erman@student.reutlingen-university.de::4fb193da-0ad7-4eb0-a496-4da35b94c70c" providerId="AD" clId="Web-{BE1D271C-6AA8-5D0B-5859-3FC8D56396EA}" dt="2024-11-05T11:39:41.448" v="214"/>
          <ac:spMkLst>
            <pc:docMk/>
            <pc:sldMk cId="2239524895" sldId="275"/>
            <ac:spMk id="36" creationId="{207F234F-F01F-2F3D-377B-1903AF7F9F0B}"/>
          </ac:spMkLst>
        </pc:spChg>
        <pc:spChg chg="add mod">
          <ac:chgData name="Erman, Dominik" userId="S::dominik.erman@student.reutlingen-university.de::4fb193da-0ad7-4eb0-a496-4da35b94c70c" providerId="AD" clId="Web-{BE1D271C-6AA8-5D0B-5859-3FC8D56396EA}" dt="2024-11-05T11:39:15.620" v="211"/>
          <ac:spMkLst>
            <pc:docMk/>
            <pc:sldMk cId="2239524895" sldId="275"/>
            <ac:spMk id="38" creationId="{32F16F4D-2621-B360-3AE3-89EECD506576}"/>
          </ac:spMkLst>
        </pc:spChg>
        <pc:spChg chg="add mod">
          <ac:chgData name="Erman, Dominik" userId="S::dominik.erman@student.reutlingen-university.de::4fb193da-0ad7-4eb0-a496-4da35b94c70c" providerId="AD" clId="Web-{BE1D271C-6AA8-5D0B-5859-3FC8D56396EA}" dt="2024-11-05T11:39:36.151" v="213"/>
          <ac:spMkLst>
            <pc:docMk/>
            <pc:sldMk cId="2239524895" sldId="275"/>
            <ac:spMk id="40" creationId="{C0A3069A-20FE-6102-267E-1EC2B10E9144}"/>
          </ac:spMkLst>
        </pc:spChg>
        <pc:spChg chg="add">
          <ac:chgData name="Erman, Dominik" userId="S::dominik.erman@student.reutlingen-university.de::4fb193da-0ad7-4eb0-a496-4da35b94c70c" providerId="AD" clId="Web-{BE1D271C-6AA8-5D0B-5859-3FC8D56396EA}" dt="2024-11-05T11:36:09.571" v="27"/>
          <ac:spMkLst>
            <pc:docMk/>
            <pc:sldMk cId="2239524895" sldId="275"/>
            <ac:spMk id="42" creationId="{4B717D8E-87BB-AA4D-9612-2B02BA7C171C}"/>
          </ac:spMkLst>
        </pc:spChg>
        <pc:spChg chg="add">
          <ac:chgData name="Erman, Dominik" userId="S::dominik.erman@student.reutlingen-university.de::4fb193da-0ad7-4eb0-a496-4da35b94c70c" providerId="AD" clId="Web-{BE1D271C-6AA8-5D0B-5859-3FC8D56396EA}" dt="2024-11-05T11:36:09.587" v="28"/>
          <ac:spMkLst>
            <pc:docMk/>
            <pc:sldMk cId="2239524895" sldId="275"/>
            <ac:spMk id="44" creationId="{7052B8B0-B7B2-0100-5547-BA599538AFAE}"/>
          </ac:spMkLst>
        </pc:spChg>
        <pc:spChg chg="add">
          <ac:chgData name="Erman, Dominik" userId="S::dominik.erman@student.reutlingen-university.de::4fb193da-0ad7-4eb0-a496-4da35b94c70c" providerId="AD" clId="Web-{BE1D271C-6AA8-5D0B-5859-3FC8D56396EA}" dt="2024-11-05T11:36:09.603" v="29"/>
          <ac:spMkLst>
            <pc:docMk/>
            <pc:sldMk cId="2239524895" sldId="275"/>
            <ac:spMk id="46" creationId="{443047D0-23BB-B2F0-6A92-B9C2D56BAF21}"/>
          </ac:spMkLst>
        </pc:spChg>
        <pc:spChg chg="add">
          <ac:chgData name="Erman, Dominik" userId="S::dominik.erman@student.reutlingen-university.de::4fb193da-0ad7-4eb0-a496-4da35b94c70c" providerId="AD" clId="Web-{BE1D271C-6AA8-5D0B-5859-3FC8D56396EA}" dt="2024-11-05T11:36:09.618" v="30"/>
          <ac:spMkLst>
            <pc:docMk/>
            <pc:sldMk cId="2239524895" sldId="275"/>
            <ac:spMk id="48" creationId="{E4C3DED5-96C0-703D-7A5E-12CA7ECAB973}"/>
          </ac:spMkLst>
        </pc:spChg>
        <pc:spChg chg="add del mod">
          <ac:chgData name="Erman, Dominik" userId="S::dominik.erman@student.reutlingen-university.de::4fb193da-0ad7-4eb0-a496-4da35b94c70c" providerId="AD" clId="Web-{BE1D271C-6AA8-5D0B-5859-3FC8D56396EA}" dt="2024-11-05T11:38:58.885" v="210"/>
          <ac:spMkLst>
            <pc:docMk/>
            <pc:sldMk cId="2239524895" sldId="275"/>
            <ac:spMk id="49" creationId="{AC1922E0-D2E1-C3FF-036C-7CC3D4F573EB}"/>
          </ac:spMkLst>
        </pc:spChg>
        <pc:spChg chg="add del mod">
          <ac:chgData name="Erman, Dominik" userId="S::dominik.erman@student.reutlingen-university.de::4fb193da-0ad7-4eb0-a496-4da35b94c70c" providerId="AD" clId="Web-{BE1D271C-6AA8-5D0B-5859-3FC8D56396EA}" dt="2024-11-05T11:38:11.104" v="209"/>
          <ac:spMkLst>
            <pc:docMk/>
            <pc:sldMk cId="2239524895" sldId="275"/>
            <ac:spMk id="50" creationId="{B47D1B71-E0D2-0C59-E6FA-9AE1F64FB24E}"/>
          </ac:spMkLst>
        </pc:spChg>
        <pc:cxnChg chg="del">
          <ac:chgData name="Erman, Dominik" userId="S::dominik.erman@student.reutlingen-university.de::4fb193da-0ad7-4eb0-a496-4da35b94c70c" providerId="AD" clId="Web-{BE1D271C-6AA8-5D0B-5859-3FC8D56396EA}" dt="2024-11-05T11:36:07.853" v="19"/>
          <ac:cxnSpMkLst>
            <pc:docMk/>
            <pc:sldMk cId="2239524895" sldId="275"/>
            <ac:cxnSpMk id="11" creationId="{9115F3DC-96A8-19AC-649E-495F217B07F9}"/>
          </ac:cxnSpMkLst>
        </pc:cxnChg>
        <pc:cxnChg chg="add">
          <ac:chgData name="Erman, Dominik" userId="S::dominik.erman@student.reutlingen-university.de::4fb193da-0ad7-4eb0-a496-4da35b94c70c" providerId="AD" clId="Web-{BE1D271C-6AA8-5D0B-5859-3FC8D56396EA}" dt="2024-11-05T11:36:09.462" v="20"/>
          <ac:cxnSpMkLst>
            <pc:docMk/>
            <pc:sldMk cId="2239524895" sldId="275"/>
            <ac:cxnSpMk id="18" creationId="{D2E960CC-43B1-7FE3-FB20-B0C2B0A6C3C2}"/>
          </ac:cxnSpMkLst>
        </pc:cxnChg>
      </pc:sldChg>
      <pc:sldChg chg="addSp delSp">
        <pc:chgData name="Erman, Dominik" userId="S::dominik.erman@student.reutlingen-university.de::4fb193da-0ad7-4eb0-a496-4da35b94c70c" providerId="AD" clId="Web-{BE1D271C-6AA8-5D0B-5859-3FC8D56396EA}" dt="2024-11-05T11:40:53.808" v="261"/>
        <pc:sldMkLst>
          <pc:docMk/>
          <pc:sldMk cId="2319250455" sldId="276"/>
        </pc:sldMkLst>
        <pc:spChg chg="del">
          <ac:chgData name="Erman, Dominik" userId="S::dominik.erman@student.reutlingen-university.de::4fb193da-0ad7-4eb0-a496-4da35b94c70c" providerId="AD" clId="Web-{BE1D271C-6AA8-5D0B-5859-3FC8D56396EA}" dt="2024-11-05T11:36:14.681" v="41"/>
          <ac:spMkLst>
            <pc:docMk/>
            <pc:sldMk cId="2319250455" sldId="276"/>
            <ac:spMk id="5" creationId="{A04DC8EF-C546-8B87-05E4-A96A9180E081}"/>
          </ac:spMkLst>
        </pc:spChg>
        <pc:spChg chg="del">
          <ac:chgData name="Erman, Dominik" userId="S::dominik.erman@student.reutlingen-university.de::4fb193da-0ad7-4eb0-a496-4da35b94c70c" providerId="AD" clId="Web-{BE1D271C-6AA8-5D0B-5859-3FC8D56396EA}" dt="2024-11-05T11:36:14.681" v="37"/>
          <ac:spMkLst>
            <pc:docMk/>
            <pc:sldMk cId="2319250455" sldId="276"/>
            <ac:spMk id="6" creationId="{3B660CF8-87EB-CB22-C16A-1FE754D7A5C0}"/>
          </ac:spMkLst>
        </pc:spChg>
        <pc:spChg chg="del">
          <ac:chgData name="Erman, Dominik" userId="S::dominik.erman@student.reutlingen-university.de::4fb193da-0ad7-4eb0-a496-4da35b94c70c" providerId="AD" clId="Web-{BE1D271C-6AA8-5D0B-5859-3FC8D56396EA}" dt="2024-11-05T11:36:14.681" v="35"/>
          <ac:spMkLst>
            <pc:docMk/>
            <pc:sldMk cId="2319250455" sldId="276"/>
            <ac:spMk id="7" creationId="{F0AFAC55-A1F0-BC9E-E967-D8183DD2C55E}"/>
          </ac:spMkLst>
        </pc:spChg>
        <pc:spChg chg="del">
          <ac:chgData name="Erman, Dominik" userId="S::dominik.erman@student.reutlingen-university.de::4fb193da-0ad7-4eb0-a496-4da35b94c70c" providerId="AD" clId="Web-{BE1D271C-6AA8-5D0B-5859-3FC8D56396EA}" dt="2024-11-05T11:36:14.681" v="34"/>
          <ac:spMkLst>
            <pc:docMk/>
            <pc:sldMk cId="2319250455" sldId="276"/>
            <ac:spMk id="8" creationId="{ED424D7B-5E7B-BC82-E595-F4860639E04D}"/>
          </ac:spMkLst>
        </pc:spChg>
        <pc:spChg chg="del">
          <ac:chgData name="Erman, Dominik" userId="S::dominik.erman@student.reutlingen-university.de::4fb193da-0ad7-4eb0-a496-4da35b94c70c" providerId="AD" clId="Web-{BE1D271C-6AA8-5D0B-5859-3FC8D56396EA}" dt="2024-11-05T11:36:14.681" v="33"/>
          <ac:spMkLst>
            <pc:docMk/>
            <pc:sldMk cId="2319250455" sldId="276"/>
            <ac:spMk id="9" creationId="{E2B0721A-D010-57F5-0FCF-79D84562C28D}"/>
          </ac:spMkLst>
        </pc:spChg>
        <pc:spChg chg="del">
          <ac:chgData name="Erman, Dominik" userId="S::dominik.erman@student.reutlingen-university.de::4fb193da-0ad7-4eb0-a496-4da35b94c70c" providerId="AD" clId="Web-{BE1D271C-6AA8-5D0B-5859-3FC8D56396EA}" dt="2024-11-05T11:36:14.681" v="42"/>
          <ac:spMkLst>
            <pc:docMk/>
            <pc:sldMk cId="2319250455" sldId="276"/>
            <ac:spMk id="10" creationId="{DB1A45C4-A02D-12A9-801B-52281F1F756A}"/>
          </ac:spMkLst>
        </pc:spChg>
        <pc:spChg chg="del">
          <ac:chgData name="Erman, Dominik" userId="S::dominik.erman@student.reutlingen-university.de::4fb193da-0ad7-4eb0-a496-4da35b94c70c" providerId="AD" clId="Web-{BE1D271C-6AA8-5D0B-5859-3FC8D56396EA}" dt="2024-11-05T11:36:14.681" v="40"/>
          <ac:spMkLst>
            <pc:docMk/>
            <pc:sldMk cId="2319250455" sldId="276"/>
            <ac:spMk id="12" creationId="{B7A0F822-93E3-7055-D4EB-D2B9B47A37EB}"/>
          </ac:spMkLst>
        </pc:spChg>
        <pc:spChg chg="del">
          <ac:chgData name="Erman, Dominik" userId="S::dominik.erman@student.reutlingen-university.de::4fb193da-0ad7-4eb0-a496-4da35b94c70c" providerId="AD" clId="Web-{BE1D271C-6AA8-5D0B-5859-3FC8D56396EA}" dt="2024-11-05T11:36:14.681" v="39"/>
          <ac:spMkLst>
            <pc:docMk/>
            <pc:sldMk cId="2319250455" sldId="276"/>
            <ac:spMk id="13" creationId="{0873454E-1F7A-B5D9-E4AE-01A6724C5AC8}"/>
          </ac:spMkLst>
        </pc:spChg>
        <pc:spChg chg="del">
          <ac:chgData name="Erman, Dominik" userId="S::dominik.erman@student.reutlingen-university.de::4fb193da-0ad7-4eb0-a496-4da35b94c70c" providerId="AD" clId="Web-{BE1D271C-6AA8-5D0B-5859-3FC8D56396EA}" dt="2024-11-05T11:36:14.681" v="38"/>
          <ac:spMkLst>
            <pc:docMk/>
            <pc:sldMk cId="2319250455" sldId="276"/>
            <ac:spMk id="14" creationId="{ACC9132A-A827-B74A-CF41-9EE54EEC2D03}"/>
          </ac:spMkLst>
        </pc:spChg>
        <pc:spChg chg="del">
          <ac:chgData name="Erman, Dominik" userId="S::dominik.erman@student.reutlingen-university.de::4fb193da-0ad7-4eb0-a496-4da35b94c70c" providerId="AD" clId="Web-{BE1D271C-6AA8-5D0B-5859-3FC8D56396EA}" dt="2024-11-05T11:36:14.681" v="36"/>
          <ac:spMkLst>
            <pc:docMk/>
            <pc:sldMk cId="2319250455" sldId="276"/>
            <ac:spMk id="15" creationId="{9D8DEBE4-B6DC-A977-4FC2-DB0CC544915F}"/>
          </ac:spMkLst>
        </pc:spChg>
        <pc:spChg chg="del">
          <ac:chgData name="Erman, Dominik" userId="S::dominik.erman@student.reutlingen-university.de::4fb193da-0ad7-4eb0-a496-4da35b94c70c" providerId="AD" clId="Web-{BE1D271C-6AA8-5D0B-5859-3FC8D56396EA}" dt="2024-11-05T11:36:14.681" v="32"/>
          <ac:spMkLst>
            <pc:docMk/>
            <pc:sldMk cId="2319250455" sldId="276"/>
            <ac:spMk id="16" creationId="{F74136FA-E52C-E78C-E3B3-11D6216B3601}"/>
          </ac:spMkLst>
        </pc:spChg>
        <pc:spChg chg="del">
          <ac:chgData name="Erman, Dominik" userId="S::dominik.erman@student.reutlingen-university.de::4fb193da-0ad7-4eb0-a496-4da35b94c70c" providerId="AD" clId="Web-{BE1D271C-6AA8-5D0B-5859-3FC8D56396EA}" dt="2024-11-05T11:36:14.665" v="31"/>
          <ac:spMkLst>
            <pc:docMk/>
            <pc:sldMk cId="2319250455" sldId="276"/>
            <ac:spMk id="19" creationId="{24B4F016-7417-9B5D-025E-5074A32F4B23}"/>
          </ac:spMkLst>
        </pc:spChg>
        <pc:spChg chg="add del">
          <ac:chgData name="Erman, Dominik" userId="S::dominik.erman@student.reutlingen-university.de::4fb193da-0ad7-4eb0-a496-4da35b94c70c" providerId="AD" clId="Web-{BE1D271C-6AA8-5D0B-5859-3FC8D56396EA}" dt="2024-11-05T11:40:52.324" v="248"/>
          <ac:spMkLst>
            <pc:docMk/>
            <pc:sldMk cId="2319250455" sldId="276"/>
            <ac:spMk id="23" creationId="{63138E89-202C-C085-7CF7-2531DBE5B28B}"/>
          </ac:spMkLst>
        </pc:spChg>
        <pc:spChg chg="add del">
          <ac:chgData name="Erman, Dominik" userId="S::dominik.erman@student.reutlingen-university.de::4fb193da-0ad7-4eb0-a496-4da35b94c70c" providerId="AD" clId="Web-{BE1D271C-6AA8-5D0B-5859-3FC8D56396EA}" dt="2024-11-05T11:40:52.324" v="247"/>
          <ac:spMkLst>
            <pc:docMk/>
            <pc:sldMk cId="2319250455" sldId="276"/>
            <ac:spMk id="25" creationId="{9FD0967A-6D96-5D80-34BF-5A293A4BF890}"/>
          </ac:spMkLst>
        </pc:spChg>
        <pc:spChg chg="add del">
          <ac:chgData name="Erman, Dominik" userId="S::dominik.erman@student.reutlingen-university.de::4fb193da-0ad7-4eb0-a496-4da35b94c70c" providerId="AD" clId="Web-{BE1D271C-6AA8-5D0B-5859-3FC8D56396EA}" dt="2024-11-05T11:40:52.324" v="246"/>
          <ac:spMkLst>
            <pc:docMk/>
            <pc:sldMk cId="2319250455" sldId="276"/>
            <ac:spMk id="27" creationId="{5F778714-F7F4-E362-1092-F648611A89F5}"/>
          </ac:spMkLst>
        </pc:spChg>
        <pc:spChg chg="add del">
          <ac:chgData name="Erman, Dominik" userId="S::dominik.erman@student.reutlingen-university.de::4fb193da-0ad7-4eb0-a496-4da35b94c70c" providerId="AD" clId="Web-{BE1D271C-6AA8-5D0B-5859-3FC8D56396EA}" dt="2024-11-05T11:40:52.324" v="245"/>
          <ac:spMkLst>
            <pc:docMk/>
            <pc:sldMk cId="2319250455" sldId="276"/>
            <ac:spMk id="29" creationId="{B523D0DF-86CE-6086-0BF5-1E14D150CBD7}"/>
          </ac:spMkLst>
        </pc:spChg>
        <pc:spChg chg="add del">
          <ac:chgData name="Erman, Dominik" userId="S::dominik.erman@student.reutlingen-university.de::4fb193da-0ad7-4eb0-a496-4da35b94c70c" providerId="AD" clId="Web-{BE1D271C-6AA8-5D0B-5859-3FC8D56396EA}" dt="2024-11-05T11:40:52.324" v="244"/>
          <ac:spMkLst>
            <pc:docMk/>
            <pc:sldMk cId="2319250455" sldId="276"/>
            <ac:spMk id="31" creationId="{795D8608-F0E4-F7D9-FD1B-9B125522436E}"/>
          </ac:spMkLst>
        </pc:spChg>
        <pc:spChg chg="add del">
          <ac:chgData name="Erman, Dominik" userId="S::dominik.erman@student.reutlingen-university.de::4fb193da-0ad7-4eb0-a496-4da35b94c70c" providerId="AD" clId="Web-{BE1D271C-6AA8-5D0B-5859-3FC8D56396EA}" dt="2024-11-05T11:40:52.324" v="243"/>
          <ac:spMkLst>
            <pc:docMk/>
            <pc:sldMk cId="2319250455" sldId="276"/>
            <ac:spMk id="33" creationId="{8E6DC14D-C3A8-5D15-D00B-FBDF93E04827}"/>
          </ac:spMkLst>
        </pc:spChg>
        <pc:spChg chg="add del">
          <ac:chgData name="Erman, Dominik" userId="S::dominik.erman@student.reutlingen-university.de::4fb193da-0ad7-4eb0-a496-4da35b94c70c" providerId="AD" clId="Web-{BE1D271C-6AA8-5D0B-5859-3FC8D56396EA}" dt="2024-11-05T11:40:52.324" v="242"/>
          <ac:spMkLst>
            <pc:docMk/>
            <pc:sldMk cId="2319250455" sldId="276"/>
            <ac:spMk id="36" creationId="{ED2FC35A-488B-284D-24A2-2B3342DA2413}"/>
          </ac:spMkLst>
        </pc:spChg>
        <pc:spChg chg="add del">
          <ac:chgData name="Erman, Dominik" userId="S::dominik.erman@student.reutlingen-university.de::4fb193da-0ad7-4eb0-a496-4da35b94c70c" providerId="AD" clId="Web-{BE1D271C-6AA8-5D0B-5859-3FC8D56396EA}" dt="2024-11-05T11:40:52.324" v="241"/>
          <ac:spMkLst>
            <pc:docMk/>
            <pc:sldMk cId="2319250455" sldId="276"/>
            <ac:spMk id="38" creationId="{E7B5788B-40B0-AD38-9E8E-41E7768A7978}"/>
          </ac:spMkLst>
        </pc:spChg>
        <pc:spChg chg="add del">
          <ac:chgData name="Erman, Dominik" userId="S::dominik.erman@student.reutlingen-university.de::4fb193da-0ad7-4eb0-a496-4da35b94c70c" providerId="AD" clId="Web-{BE1D271C-6AA8-5D0B-5859-3FC8D56396EA}" dt="2024-11-05T11:40:52.324" v="240"/>
          <ac:spMkLst>
            <pc:docMk/>
            <pc:sldMk cId="2319250455" sldId="276"/>
            <ac:spMk id="40" creationId="{60191CE9-1B99-261B-6936-9F02269B7E88}"/>
          </ac:spMkLst>
        </pc:spChg>
        <pc:spChg chg="add del">
          <ac:chgData name="Erman, Dominik" userId="S::dominik.erman@student.reutlingen-university.de::4fb193da-0ad7-4eb0-a496-4da35b94c70c" providerId="AD" clId="Web-{BE1D271C-6AA8-5D0B-5859-3FC8D56396EA}" dt="2024-11-05T11:40:52.324" v="239"/>
          <ac:spMkLst>
            <pc:docMk/>
            <pc:sldMk cId="2319250455" sldId="276"/>
            <ac:spMk id="42" creationId="{4D707D11-7A51-7C8F-077D-DABC17109A98}"/>
          </ac:spMkLst>
        </pc:spChg>
        <pc:spChg chg="add del">
          <ac:chgData name="Erman, Dominik" userId="S::dominik.erman@student.reutlingen-university.de::4fb193da-0ad7-4eb0-a496-4da35b94c70c" providerId="AD" clId="Web-{BE1D271C-6AA8-5D0B-5859-3FC8D56396EA}" dt="2024-11-05T11:40:48.542" v="237"/>
          <ac:spMkLst>
            <pc:docMk/>
            <pc:sldMk cId="2319250455" sldId="276"/>
            <ac:spMk id="46" creationId="{F9E2258C-1DD6-9C5D-FD0F-17410F276DDE}"/>
          </ac:spMkLst>
        </pc:spChg>
        <pc:spChg chg="add del">
          <ac:chgData name="Erman, Dominik" userId="S::dominik.erman@student.reutlingen-university.de::4fb193da-0ad7-4eb0-a496-4da35b94c70c" providerId="AD" clId="Web-{BE1D271C-6AA8-5D0B-5859-3FC8D56396EA}" dt="2024-11-05T11:40:48.542" v="236"/>
          <ac:spMkLst>
            <pc:docMk/>
            <pc:sldMk cId="2319250455" sldId="276"/>
            <ac:spMk id="48" creationId="{7771E0F5-B1C8-433B-067E-CFECF2CC7734}"/>
          </ac:spMkLst>
        </pc:spChg>
        <pc:spChg chg="add del">
          <ac:chgData name="Erman, Dominik" userId="S::dominik.erman@student.reutlingen-university.de::4fb193da-0ad7-4eb0-a496-4da35b94c70c" providerId="AD" clId="Web-{BE1D271C-6AA8-5D0B-5859-3FC8D56396EA}" dt="2024-11-05T11:40:48.542" v="235"/>
          <ac:spMkLst>
            <pc:docMk/>
            <pc:sldMk cId="2319250455" sldId="276"/>
            <ac:spMk id="50" creationId="{CB4FF6CF-D59D-7E01-84A8-1453E962A300}"/>
          </ac:spMkLst>
        </pc:spChg>
        <pc:spChg chg="add del">
          <ac:chgData name="Erman, Dominik" userId="S::dominik.erman@student.reutlingen-university.de::4fb193da-0ad7-4eb0-a496-4da35b94c70c" providerId="AD" clId="Web-{BE1D271C-6AA8-5D0B-5859-3FC8D56396EA}" dt="2024-11-05T11:40:48.542" v="234"/>
          <ac:spMkLst>
            <pc:docMk/>
            <pc:sldMk cId="2319250455" sldId="276"/>
            <ac:spMk id="52" creationId="{C71641F9-9F50-4612-40FE-D3D8BFE3D5DC}"/>
          </ac:spMkLst>
        </pc:spChg>
        <pc:spChg chg="add del">
          <ac:chgData name="Erman, Dominik" userId="S::dominik.erman@student.reutlingen-university.de::4fb193da-0ad7-4eb0-a496-4da35b94c70c" providerId="AD" clId="Web-{BE1D271C-6AA8-5D0B-5859-3FC8D56396EA}" dt="2024-11-05T11:40:48.542" v="233"/>
          <ac:spMkLst>
            <pc:docMk/>
            <pc:sldMk cId="2319250455" sldId="276"/>
            <ac:spMk id="54" creationId="{546177DA-6FB7-5C94-C924-74F212658C15}"/>
          </ac:spMkLst>
        </pc:spChg>
        <pc:spChg chg="add del">
          <ac:chgData name="Erman, Dominik" userId="S::dominik.erman@student.reutlingen-university.de::4fb193da-0ad7-4eb0-a496-4da35b94c70c" providerId="AD" clId="Web-{BE1D271C-6AA8-5D0B-5859-3FC8D56396EA}" dt="2024-11-05T11:40:48.542" v="232"/>
          <ac:spMkLst>
            <pc:docMk/>
            <pc:sldMk cId="2319250455" sldId="276"/>
            <ac:spMk id="56" creationId="{51C86C93-A21C-378D-8516-3E5B41B981B3}"/>
          </ac:spMkLst>
        </pc:spChg>
        <pc:spChg chg="add del">
          <ac:chgData name="Erman, Dominik" userId="S::dominik.erman@student.reutlingen-university.de::4fb193da-0ad7-4eb0-a496-4da35b94c70c" providerId="AD" clId="Web-{BE1D271C-6AA8-5D0B-5859-3FC8D56396EA}" dt="2024-11-05T11:40:48.542" v="231"/>
          <ac:spMkLst>
            <pc:docMk/>
            <pc:sldMk cId="2319250455" sldId="276"/>
            <ac:spMk id="58" creationId="{BF39B507-6F37-7BEC-7127-3D70C4731DE7}"/>
          </ac:spMkLst>
        </pc:spChg>
        <pc:spChg chg="add del">
          <ac:chgData name="Erman, Dominik" userId="S::dominik.erman@student.reutlingen-university.de::4fb193da-0ad7-4eb0-a496-4da35b94c70c" providerId="AD" clId="Web-{BE1D271C-6AA8-5D0B-5859-3FC8D56396EA}" dt="2024-11-05T11:40:48.542" v="230"/>
          <ac:spMkLst>
            <pc:docMk/>
            <pc:sldMk cId="2319250455" sldId="276"/>
            <ac:spMk id="60" creationId="{CD84417A-66E9-F5A8-90B3-51C73AC39D79}"/>
          </ac:spMkLst>
        </pc:spChg>
        <pc:spChg chg="add del">
          <ac:chgData name="Erman, Dominik" userId="S::dominik.erman@student.reutlingen-university.de::4fb193da-0ad7-4eb0-a496-4da35b94c70c" providerId="AD" clId="Web-{BE1D271C-6AA8-5D0B-5859-3FC8D56396EA}" dt="2024-11-05T11:40:48.542" v="229"/>
          <ac:spMkLst>
            <pc:docMk/>
            <pc:sldMk cId="2319250455" sldId="276"/>
            <ac:spMk id="62" creationId="{65A5456F-D9E6-6CC3-A819-AA2A8ED4BB0C}"/>
          </ac:spMkLst>
        </pc:spChg>
        <pc:spChg chg="add del">
          <ac:chgData name="Erman, Dominik" userId="S::dominik.erman@student.reutlingen-university.de::4fb193da-0ad7-4eb0-a496-4da35b94c70c" providerId="AD" clId="Web-{BE1D271C-6AA8-5D0B-5859-3FC8D56396EA}" dt="2024-11-05T11:40:48.542" v="228"/>
          <ac:spMkLst>
            <pc:docMk/>
            <pc:sldMk cId="2319250455" sldId="276"/>
            <ac:spMk id="64" creationId="{C578313A-5DBC-0A60-BACE-DB89A5AFCC6F}"/>
          </ac:spMkLst>
        </pc:spChg>
        <pc:spChg chg="add del">
          <ac:chgData name="Erman, Dominik" userId="S::dominik.erman@student.reutlingen-university.de::4fb193da-0ad7-4eb0-a496-4da35b94c70c" providerId="AD" clId="Web-{BE1D271C-6AA8-5D0B-5859-3FC8D56396EA}" dt="2024-11-05T11:40:48.542" v="227"/>
          <ac:spMkLst>
            <pc:docMk/>
            <pc:sldMk cId="2319250455" sldId="276"/>
            <ac:spMk id="66" creationId="{7B48DED2-8506-5634-A327-ACD156A84542}"/>
          </ac:spMkLst>
        </pc:spChg>
        <pc:spChg chg="add">
          <ac:chgData name="Erman, Dominik" userId="S::dominik.erman@student.reutlingen-university.de::4fb193da-0ad7-4eb0-a496-4da35b94c70c" providerId="AD" clId="Web-{BE1D271C-6AA8-5D0B-5859-3FC8D56396EA}" dt="2024-11-05T11:40:53.667" v="251"/>
          <ac:spMkLst>
            <pc:docMk/>
            <pc:sldMk cId="2319250455" sldId="276"/>
            <ac:spMk id="70" creationId="{C7BCE0DE-F5D9-FD91-4456-95BCC0391D1D}"/>
          </ac:spMkLst>
        </pc:spChg>
        <pc:spChg chg="add">
          <ac:chgData name="Erman, Dominik" userId="S::dominik.erman@student.reutlingen-university.de::4fb193da-0ad7-4eb0-a496-4da35b94c70c" providerId="AD" clId="Web-{BE1D271C-6AA8-5D0B-5859-3FC8D56396EA}" dt="2024-11-05T11:40:53.683" v="252"/>
          <ac:spMkLst>
            <pc:docMk/>
            <pc:sldMk cId="2319250455" sldId="276"/>
            <ac:spMk id="72" creationId="{42CA60A9-7861-5B57-2B16-A60EA36308C7}"/>
          </ac:spMkLst>
        </pc:spChg>
        <pc:spChg chg="add">
          <ac:chgData name="Erman, Dominik" userId="S::dominik.erman@student.reutlingen-university.de::4fb193da-0ad7-4eb0-a496-4da35b94c70c" providerId="AD" clId="Web-{BE1D271C-6AA8-5D0B-5859-3FC8D56396EA}" dt="2024-11-05T11:40:53.683" v="253"/>
          <ac:spMkLst>
            <pc:docMk/>
            <pc:sldMk cId="2319250455" sldId="276"/>
            <ac:spMk id="74" creationId="{C9A66086-1759-C962-5C16-10F1E4CE46BC}"/>
          </ac:spMkLst>
        </pc:spChg>
        <pc:spChg chg="add">
          <ac:chgData name="Erman, Dominik" userId="S::dominik.erman@student.reutlingen-university.de::4fb193da-0ad7-4eb0-a496-4da35b94c70c" providerId="AD" clId="Web-{BE1D271C-6AA8-5D0B-5859-3FC8D56396EA}" dt="2024-11-05T11:40:53.699" v="254"/>
          <ac:spMkLst>
            <pc:docMk/>
            <pc:sldMk cId="2319250455" sldId="276"/>
            <ac:spMk id="76" creationId="{1621E946-5BAE-7DA2-A288-31C7C6C9FF0D}"/>
          </ac:spMkLst>
        </pc:spChg>
        <pc:spChg chg="add">
          <ac:chgData name="Erman, Dominik" userId="S::dominik.erman@student.reutlingen-university.de::4fb193da-0ad7-4eb0-a496-4da35b94c70c" providerId="AD" clId="Web-{BE1D271C-6AA8-5D0B-5859-3FC8D56396EA}" dt="2024-11-05T11:40:53.714" v="255"/>
          <ac:spMkLst>
            <pc:docMk/>
            <pc:sldMk cId="2319250455" sldId="276"/>
            <ac:spMk id="78" creationId="{551085C5-073C-160A-2316-6A0167B66EBB}"/>
          </ac:spMkLst>
        </pc:spChg>
        <pc:spChg chg="add">
          <ac:chgData name="Erman, Dominik" userId="S::dominik.erman@student.reutlingen-university.de::4fb193da-0ad7-4eb0-a496-4da35b94c70c" providerId="AD" clId="Web-{BE1D271C-6AA8-5D0B-5859-3FC8D56396EA}" dt="2024-11-05T11:40:53.730" v="256"/>
          <ac:spMkLst>
            <pc:docMk/>
            <pc:sldMk cId="2319250455" sldId="276"/>
            <ac:spMk id="80" creationId="{3B67B117-101E-942B-523E-F75BCE5B7982}"/>
          </ac:spMkLst>
        </pc:spChg>
        <pc:spChg chg="add">
          <ac:chgData name="Erman, Dominik" userId="S::dominik.erman@student.reutlingen-university.de::4fb193da-0ad7-4eb0-a496-4da35b94c70c" providerId="AD" clId="Web-{BE1D271C-6AA8-5D0B-5859-3FC8D56396EA}" dt="2024-11-05T11:40:53.745" v="257"/>
          <ac:spMkLst>
            <pc:docMk/>
            <pc:sldMk cId="2319250455" sldId="276"/>
            <ac:spMk id="82" creationId="{04448138-A6FC-15B0-C893-66F1A6F7747E}"/>
          </ac:spMkLst>
        </pc:spChg>
        <pc:spChg chg="add">
          <ac:chgData name="Erman, Dominik" userId="S::dominik.erman@student.reutlingen-university.de::4fb193da-0ad7-4eb0-a496-4da35b94c70c" providerId="AD" clId="Web-{BE1D271C-6AA8-5D0B-5859-3FC8D56396EA}" dt="2024-11-05T11:40:53.761" v="258"/>
          <ac:spMkLst>
            <pc:docMk/>
            <pc:sldMk cId="2319250455" sldId="276"/>
            <ac:spMk id="84" creationId="{C3C46F19-92FD-2E34-D5D9-1D1881B58553}"/>
          </ac:spMkLst>
        </pc:spChg>
        <pc:spChg chg="add">
          <ac:chgData name="Erman, Dominik" userId="S::dominik.erman@student.reutlingen-university.de::4fb193da-0ad7-4eb0-a496-4da35b94c70c" providerId="AD" clId="Web-{BE1D271C-6AA8-5D0B-5859-3FC8D56396EA}" dt="2024-11-05T11:40:53.777" v="259"/>
          <ac:spMkLst>
            <pc:docMk/>
            <pc:sldMk cId="2319250455" sldId="276"/>
            <ac:spMk id="86" creationId="{24EACB34-5A87-72AF-73C2-58DE40BAE716}"/>
          </ac:spMkLst>
        </pc:spChg>
        <pc:spChg chg="add">
          <ac:chgData name="Erman, Dominik" userId="S::dominik.erman@student.reutlingen-university.de::4fb193da-0ad7-4eb0-a496-4da35b94c70c" providerId="AD" clId="Web-{BE1D271C-6AA8-5D0B-5859-3FC8D56396EA}" dt="2024-11-05T11:40:53.792" v="260"/>
          <ac:spMkLst>
            <pc:docMk/>
            <pc:sldMk cId="2319250455" sldId="276"/>
            <ac:spMk id="88" creationId="{80E8CD89-7468-B2FE-0330-AACA76697360}"/>
          </ac:spMkLst>
        </pc:spChg>
        <pc:spChg chg="add">
          <ac:chgData name="Erman, Dominik" userId="S::dominik.erman@student.reutlingen-university.de::4fb193da-0ad7-4eb0-a496-4da35b94c70c" providerId="AD" clId="Web-{BE1D271C-6AA8-5D0B-5859-3FC8D56396EA}" dt="2024-11-05T11:40:53.808" v="261"/>
          <ac:spMkLst>
            <pc:docMk/>
            <pc:sldMk cId="2319250455" sldId="276"/>
            <ac:spMk id="90" creationId="{3E24B434-9947-51C9-9B92-A2348733A508}"/>
          </ac:spMkLst>
        </pc:spChg>
        <pc:cxnChg chg="del">
          <ac:chgData name="Erman, Dominik" userId="S::dominik.erman@student.reutlingen-university.de::4fb193da-0ad7-4eb0-a496-4da35b94c70c" providerId="AD" clId="Web-{BE1D271C-6AA8-5D0B-5859-3FC8D56396EA}" dt="2024-11-05T11:36:14.681" v="43"/>
          <ac:cxnSpMkLst>
            <pc:docMk/>
            <pc:sldMk cId="2319250455" sldId="276"/>
            <ac:cxnSpMk id="11" creationId="{9115F3DC-96A8-19AC-649E-495F217B07F9}"/>
          </ac:cxnSpMkLst>
        </pc:cxnChg>
        <pc:cxnChg chg="add del">
          <ac:chgData name="Erman, Dominik" userId="S::dominik.erman@student.reutlingen-university.de::4fb193da-0ad7-4eb0-a496-4da35b94c70c" providerId="AD" clId="Web-{BE1D271C-6AA8-5D0B-5859-3FC8D56396EA}" dt="2024-11-05T11:40:52.324" v="249"/>
          <ac:cxnSpMkLst>
            <pc:docMk/>
            <pc:sldMk cId="2319250455" sldId="276"/>
            <ac:cxnSpMk id="18" creationId="{6CD70BA2-9A40-F169-CBFA-277D6458FD7E}"/>
          </ac:cxnSpMkLst>
        </pc:cxnChg>
        <pc:cxnChg chg="add del">
          <ac:chgData name="Erman, Dominik" userId="S::dominik.erman@student.reutlingen-university.de::4fb193da-0ad7-4eb0-a496-4da35b94c70c" providerId="AD" clId="Web-{BE1D271C-6AA8-5D0B-5859-3FC8D56396EA}" dt="2024-11-05T11:40:48.542" v="238"/>
          <ac:cxnSpMkLst>
            <pc:docMk/>
            <pc:sldMk cId="2319250455" sldId="276"/>
            <ac:cxnSpMk id="44" creationId="{78455BB0-C052-5C8F-E253-DE5E657C2D74}"/>
          </ac:cxnSpMkLst>
        </pc:cxnChg>
        <pc:cxnChg chg="add">
          <ac:chgData name="Erman, Dominik" userId="S::dominik.erman@student.reutlingen-university.de::4fb193da-0ad7-4eb0-a496-4da35b94c70c" providerId="AD" clId="Web-{BE1D271C-6AA8-5D0B-5859-3FC8D56396EA}" dt="2024-11-05T11:40:53.652" v="250"/>
          <ac:cxnSpMkLst>
            <pc:docMk/>
            <pc:sldMk cId="2319250455" sldId="276"/>
            <ac:cxnSpMk id="68" creationId="{6978C618-0C91-4B21-CC1E-F51AA20E8903}"/>
          </ac:cxnSpMkLst>
        </pc:cxnChg>
      </pc:sldChg>
      <pc:sldChg chg="addSp delSp ord">
        <pc:chgData name="Erman, Dominik" userId="S::dominik.erman@student.reutlingen-university.de::4fb193da-0ad7-4eb0-a496-4da35b94c70c" providerId="AD" clId="Web-{BE1D271C-6AA8-5D0B-5859-3FC8D56396EA}" dt="2024-11-05T11:47:58.311" v="404"/>
        <pc:sldMkLst>
          <pc:docMk/>
          <pc:sldMk cId="2402288005" sldId="277"/>
        </pc:sldMkLst>
        <pc:spChg chg="del">
          <ac:chgData name="Erman, Dominik" userId="S::dominik.erman@student.reutlingen-university.de::4fb193da-0ad7-4eb0-a496-4da35b94c70c" providerId="AD" clId="Web-{BE1D271C-6AA8-5D0B-5859-3FC8D56396EA}" dt="2024-11-05T11:36:22.025" v="65"/>
          <ac:spMkLst>
            <pc:docMk/>
            <pc:sldMk cId="2402288005" sldId="277"/>
            <ac:spMk id="5" creationId="{A04DC8EF-C546-8B87-05E4-A96A9180E081}"/>
          </ac:spMkLst>
        </pc:spChg>
        <pc:spChg chg="del">
          <ac:chgData name="Erman, Dominik" userId="S::dominik.erman@student.reutlingen-university.de::4fb193da-0ad7-4eb0-a496-4da35b94c70c" providerId="AD" clId="Web-{BE1D271C-6AA8-5D0B-5859-3FC8D56396EA}" dt="2024-11-05T11:36:22.025" v="61"/>
          <ac:spMkLst>
            <pc:docMk/>
            <pc:sldMk cId="2402288005" sldId="277"/>
            <ac:spMk id="6" creationId="{3B660CF8-87EB-CB22-C16A-1FE754D7A5C0}"/>
          </ac:spMkLst>
        </pc:spChg>
        <pc:spChg chg="del">
          <ac:chgData name="Erman, Dominik" userId="S::dominik.erman@student.reutlingen-university.de::4fb193da-0ad7-4eb0-a496-4da35b94c70c" providerId="AD" clId="Web-{BE1D271C-6AA8-5D0B-5859-3FC8D56396EA}" dt="2024-11-05T11:36:22.025" v="59"/>
          <ac:spMkLst>
            <pc:docMk/>
            <pc:sldMk cId="2402288005" sldId="277"/>
            <ac:spMk id="7" creationId="{F0AFAC55-A1F0-BC9E-E967-D8183DD2C55E}"/>
          </ac:spMkLst>
        </pc:spChg>
        <pc:spChg chg="del">
          <ac:chgData name="Erman, Dominik" userId="S::dominik.erman@student.reutlingen-university.de::4fb193da-0ad7-4eb0-a496-4da35b94c70c" providerId="AD" clId="Web-{BE1D271C-6AA8-5D0B-5859-3FC8D56396EA}" dt="2024-11-05T11:36:22.025" v="58"/>
          <ac:spMkLst>
            <pc:docMk/>
            <pc:sldMk cId="2402288005" sldId="277"/>
            <ac:spMk id="8" creationId="{ED424D7B-5E7B-BC82-E595-F4860639E04D}"/>
          </ac:spMkLst>
        </pc:spChg>
        <pc:spChg chg="del">
          <ac:chgData name="Erman, Dominik" userId="S::dominik.erman@student.reutlingen-university.de::4fb193da-0ad7-4eb0-a496-4da35b94c70c" providerId="AD" clId="Web-{BE1D271C-6AA8-5D0B-5859-3FC8D56396EA}" dt="2024-11-05T11:36:22.025" v="57"/>
          <ac:spMkLst>
            <pc:docMk/>
            <pc:sldMk cId="2402288005" sldId="277"/>
            <ac:spMk id="9" creationId="{E2B0721A-D010-57F5-0FCF-79D84562C28D}"/>
          </ac:spMkLst>
        </pc:spChg>
        <pc:spChg chg="del">
          <ac:chgData name="Erman, Dominik" userId="S::dominik.erman@student.reutlingen-university.de::4fb193da-0ad7-4eb0-a496-4da35b94c70c" providerId="AD" clId="Web-{BE1D271C-6AA8-5D0B-5859-3FC8D56396EA}" dt="2024-11-05T11:36:22.025" v="66"/>
          <ac:spMkLst>
            <pc:docMk/>
            <pc:sldMk cId="2402288005" sldId="277"/>
            <ac:spMk id="10" creationId="{DB1A45C4-A02D-12A9-801B-52281F1F756A}"/>
          </ac:spMkLst>
        </pc:spChg>
        <pc:spChg chg="del">
          <ac:chgData name="Erman, Dominik" userId="S::dominik.erman@student.reutlingen-university.de::4fb193da-0ad7-4eb0-a496-4da35b94c70c" providerId="AD" clId="Web-{BE1D271C-6AA8-5D0B-5859-3FC8D56396EA}" dt="2024-11-05T11:36:22.025" v="64"/>
          <ac:spMkLst>
            <pc:docMk/>
            <pc:sldMk cId="2402288005" sldId="277"/>
            <ac:spMk id="12" creationId="{B7A0F822-93E3-7055-D4EB-D2B9B47A37EB}"/>
          </ac:spMkLst>
        </pc:spChg>
        <pc:spChg chg="del">
          <ac:chgData name="Erman, Dominik" userId="S::dominik.erman@student.reutlingen-university.de::4fb193da-0ad7-4eb0-a496-4da35b94c70c" providerId="AD" clId="Web-{BE1D271C-6AA8-5D0B-5859-3FC8D56396EA}" dt="2024-11-05T11:36:22.025" v="63"/>
          <ac:spMkLst>
            <pc:docMk/>
            <pc:sldMk cId="2402288005" sldId="277"/>
            <ac:spMk id="13" creationId="{0873454E-1F7A-B5D9-E4AE-01A6724C5AC8}"/>
          </ac:spMkLst>
        </pc:spChg>
        <pc:spChg chg="del">
          <ac:chgData name="Erman, Dominik" userId="S::dominik.erman@student.reutlingen-university.de::4fb193da-0ad7-4eb0-a496-4da35b94c70c" providerId="AD" clId="Web-{BE1D271C-6AA8-5D0B-5859-3FC8D56396EA}" dt="2024-11-05T11:36:22.025" v="62"/>
          <ac:spMkLst>
            <pc:docMk/>
            <pc:sldMk cId="2402288005" sldId="277"/>
            <ac:spMk id="14" creationId="{ACC9132A-A827-B74A-CF41-9EE54EEC2D03}"/>
          </ac:spMkLst>
        </pc:spChg>
        <pc:spChg chg="del">
          <ac:chgData name="Erman, Dominik" userId="S::dominik.erman@student.reutlingen-university.de::4fb193da-0ad7-4eb0-a496-4da35b94c70c" providerId="AD" clId="Web-{BE1D271C-6AA8-5D0B-5859-3FC8D56396EA}" dt="2024-11-05T11:36:22.025" v="60"/>
          <ac:spMkLst>
            <pc:docMk/>
            <pc:sldMk cId="2402288005" sldId="277"/>
            <ac:spMk id="15" creationId="{9D8DEBE4-B6DC-A977-4FC2-DB0CC544915F}"/>
          </ac:spMkLst>
        </pc:spChg>
        <pc:spChg chg="del">
          <ac:chgData name="Erman, Dominik" userId="S::dominik.erman@student.reutlingen-university.de::4fb193da-0ad7-4eb0-a496-4da35b94c70c" providerId="AD" clId="Web-{BE1D271C-6AA8-5D0B-5859-3FC8D56396EA}" dt="2024-11-05T11:36:22.025" v="56"/>
          <ac:spMkLst>
            <pc:docMk/>
            <pc:sldMk cId="2402288005" sldId="277"/>
            <ac:spMk id="16" creationId="{F74136FA-E52C-E78C-E3B3-11D6216B3601}"/>
          </ac:spMkLst>
        </pc:spChg>
        <pc:spChg chg="del">
          <ac:chgData name="Erman, Dominik" userId="S::dominik.erman@student.reutlingen-university.de::4fb193da-0ad7-4eb0-a496-4da35b94c70c" providerId="AD" clId="Web-{BE1D271C-6AA8-5D0B-5859-3FC8D56396EA}" dt="2024-11-05T11:36:22.025" v="55"/>
          <ac:spMkLst>
            <pc:docMk/>
            <pc:sldMk cId="2402288005" sldId="277"/>
            <ac:spMk id="19" creationId="{24B4F016-7417-9B5D-025E-5074A32F4B23}"/>
          </ac:spMkLst>
        </pc:spChg>
        <pc:spChg chg="add del">
          <ac:chgData name="Erman, Dominik" userId="S::dominik.erman@student.reutlingen-university.de::4fb193da-0ad7-4eb0-a496-4da35b94c70c" providerId="AD" clId="Web-{BE1D271C-6AA8-5D0B-5859-3FC8D56396EA}" dt="2024-11-05T11:41:00.714" v="271"/>
          <ac:spMkLst>
            <pc:docMk/>
            <pc:sldMk cId="2402288005" sldId="277"/>
            <ac:spMk id="22" creationId="{6E0AF5C2-EC54-3D71-2ABA-904083DD92FE}"/>
          </ac:spMkLst>
        </pc:spChg>
        <pc:spChg chg="add del">
          <ac:chgData name="Erman, Dominik" userId="S::dominik.erman@student.reutlingen-university.de::4fb193da-0ad7-4eb0-a496-4da35b94c70c" providerId="AD" clId="Web-{BE1D271C-6AA8-5D0B-5859-3FC8D56396EA}" dt="2024-11-05T11:41:00.714" v="270"/>
          <ac:spMkLst>
            <pc:docMk/>
            <pc:sldMk cId="2402288005" sldId="277"/>
            <ac:spMk id="26" creationId="{6AF0D630-C083-CBFE-88A9-44969EA61672}"/>
          </ac:spMkLst>
        </pc:spChg>
        <pc:spChg chg="add del">
          <ac:chgData name="Erman, Dominik" userId="S::dominik.erman@student.reutlingen-university.de::4fb193da-0ad7-4eb0-a496-4da35b94c70c" providerId="AD" clId="Web-{BE1D271C-6AA8-5D0B-5859-3FC8D56396EA}" dt="2024-11-05T11:41:00.714" v="269"/>
          <ac:spMkLst>
            <pc:docMk/>
            <pc:sldMk cId="2402288005" sldId="277"/>
            <ac:spMk id="28" creationId="{78FB5FA3-31BC-AB61-3EA0-E5DB5CCE494A}"/>
          </ac:spMkLst>
        </pc:spChg>
        <pc:spChg chg="add del">
          <ac:chgData name="Erman, Dominik" userId="S::dominik.erman@student.reutlingen-university.de::4fb193da-0ad7-4eb0-a496-4da35b94c70c" providerId="AD" clId="Web-{BE1D271C-6AA8-5D0B-5859-3FC8D56396EA}" dt="2024-11-05T11:41:00.714" v="268"/>
          <ac:spMkLst>
            <pc:docMk/>
            <pc:sldMk cId="2402288005" sldId="277"/>
            <ac:spMk id="30" creationId="{1C0C6784-7F3E-65AC-ACE7-FB80F5201AF3}"/>
          </ac:spMkLst>
        </pc:spChg>
        <pc:spChg chg="add del">
          <ac:chgData name="Erman, Dominik" userId="S::dominik.erman@student.reutlingen-university.de::4fb193da-0ad7-4eb0-a496-4da35b94c70c" providerId="AD" clId="Web-{BE1D271C-6AA8-5D0B-5859-3FC8D56396EA}" dt="2024-11-05T11:41:00.714" v="267"/>
          <ac:spMkLst>
            <pc:docMk/>
            <pc:sldMk cId="2402288005" sldId="277"/>
            <ac:spMk id="32" creationId="{F8C5DE60-4C34-C5EE-4BD5-FCA88930D8BE}"/>
          </ac:spMkLst>
        </pc:spChg>
        <pc:spChg chg="add del">
          <ac:chgData name="Erman, Dominik" userId="S::dominik.erman@student.reutlingen-university.de::4fb193da-0ad7-4eb0-a496-4da35b94c70c" providerId="AD" clId="Web-{BE1D271C-6AA8-5D0B-5859-3FC8D56396EA}" dt="2024-11-05T11:41:00.714" v="266"/>
          <ac:spMkLst>
            <pc:docMk/>
            <pc:sldMk cId="2402288005" sldId="277"/>
            <ac:spMk id="35" creationId="{074C5759-E4BB-A623-43D3-A6E96B2BA71E}"/>
          </ac:spMkLst>
        </pc:spChg>
        <pc:spChg chg="add del">
          <ac:chgData name="Erman, Dominik" userId="S::dominik.erman@student.reutlingen-university.de::4fb193da-0ad7-4eb0-a496-4da35b94c70c" providerId="AD" clId="Web-{BE1D271C-6AA8-5D0B-5859-3FC8D56396EA}" dt="2024-11-05T11:41:00.714" v="265"/>
          <ac:spMkLst>
            <pc:docMk/>
            <pc:sldMk cId="2402288005" sldId="277"/>
            <ac:spMk id="37" creationId="{0C50BE7B-E7C1-FAE3-DF70-3229EB005507}"/>
          </ac:spMkLst>
        </pc:spChg>
        <pc:spChg chg="add del">
          <ac:chgData name="Erman, Dominik" userId="S::dominik.erman@student.reutlingen-university.de::4fb193da-0ad7-4eb0-a496-4da35b94c70c" providerId="AD" clId="Web-{BE1D271C-6AA8-5D0B-5859-3FC8D56396EA}" dt="2024-11-05T11:41:00.714" v="264"/>
          <ac:spMkLst>
            <pc:docMk/>
            <pc:sldMk cId="2402288005" sldId="277"/>
            <ac:spMk id="39" creationId="{ED8855A6-A86D-B5D7-6868-D371EE4073E8}"/>
          </ac:spMkLst>
        </pc:spChg>
        <pc:spChg chg="add del">
          <ac:chgData name="Erman, Dominik" userId="S::dominik.erman@student.reutlingen-university.de::4fb193da-0ad7-4eb0-a496-4da35b94c70c" providerId="AD" clId="Web-{BE1D271C-6AA8-5D0B-5859-3FC8D56396EA}" dt="2024-11-05T11:41:00.714" v="263"/>
          <ac:spMkLst>
            <pc:docMk/>
            <pc:sldMk cId="2402288005" sldId="277"/>
            <ac:spMk id="41" creationId="{A7151B89-6F01-E4DF-378D-E736C6942948}"/>
          </ac:spMkLst>
        </pc:spChg>
        <pc:spChg chg="add del">
          <ac:chgData name="Erman, Dominik" userId="S::dominik.erman@student.reutlingen-university.de::4fb193da-0ad7-4eb0-a496-4da35b94c70c" providerId="AD" clId="Web-{BE1D271C-6AA8-5D0B-5859-3FC8D56396EA}" dt="2024-11-05T11:41:00.714" v="262"/>
          <ac:spMkLst>
            <pc:docMk/>
            <pc:sldMk cId="2402288005" sldId="277"/>
            <ac:spMk id="43" creationId="{8EEB2210-63D9-00D6-C503-5ED82958FE39}"/>
          </ac:spMkLst>
        </pc:spChg>
        <pc:spChg chg="add">
          <ac:chgData name="Erman, Dominik" userId="S::dominik.erman@student.reutlingen-university.de::4fb193da-0ad7-4eb0-a496-4da35b94c70c" providerId="AD" clId="Web-{BE1D271C-6AA8-5D0B-5859-3FC8D56396EA}" dt="2024-11-05T11:41:01.324" v="274"/>
          <ac:spMkLst>
            <pc:docMk/>
            <pc:sldMk cId="2402288005" sldId="277"/>
            <ac:spMk id="47" creationId="{A558D423-05E6-1805-E0BD-636DFE01CE2B}"/>
          </ac:spMkLst>
        </pc:spChg>
        <pc:spChg chg="add">
          <ac:chgData name="Erman, Dominik" userId="S::dominik.erman@student.reutlingen-university.de::4fb193da-0ad7-4eb0-a496-4da35b94c70c" providerId="AD" clId="Web-{BE1D271C-6AA8-5D0B-5859-3FC8D56396EA}" dt="2024-11-05T11:41:01.339" v="275"/>
          <ac:spMkLst>
            <pc:docMk/>
            <pc:sldMk cId="2402288005" sldId="277"/>
            <ac:spMk id="49" creationId="{A634DFB7-2037-A1B8-EF50-8ED0EAC7624C}"/>
          </ac:spMkLst>
        </pc:spChg>
        <pc:spChg chg="add">
          <ac:chgData name="Erman, Dominik" userId="S::dominik.erman@student.reutlingen-university.de::4fb193da-0ad7-4eb0-a496-4da35b94c70c" providerId="AD" clId="Web-{BE1D271C-6AA8-5D0B-5859-3FC8D56396EA}" dt="2024-11-05T11:41:01.339" v="276"/>
          <ac:spMkLst>
            <pc:docMk/>
            <pc:sldMk cId="2402288005" sldId="277"/>
            <ac:spMk id="51" creationId="{FB544FA8-BC2F-9F91-9C62-6A2D6DB9D8D5}"/>
          </ac:spMkLst>
        </pc:spChg>
        <pc:spChg chg="add">
          <ac:chgData name="Erman, Dominik" userId="S::dominik.erman@student.reutlingen-university.de::4fb193da-0ad7-4eb0-a496-4da35b94c70c" providerId="AD" clId="Web-{BE1D271C-6AA8-5D0B-5859-3FC8D56396EA}" dt="2024-11-05T11:41:01.355" v="277"/>
          <ac:spMkLst>
            <pc:docMk/>
            <pc:sldMk cId="2402288005" sldId="277"/>
            <ac:spMk id="53" creationId="{C946C92C-CEB8-3424-6124-8D01BD26BC8E}"/>
          </ac:spMkLst>
        </pc:spChg>
        <pc:spChg chg="add">
          <ac:chgData name="Erman, Dominik" userId="S::dominik.erman@student.reutlingen-university.de::4fb193da-0ad7-4eb0-a496-4da35b94c70c" providerId="AD" clId="Web-{BE1D271C-6AA8-5D0B-5859-3FC8D56396EA}" dt="2024-11-05T11:41:01.370" v="278"/>
          <ac:spMkLst>
            <pc:docMk/>
            <pc:sldMk cId="2402288005" sldId="277"/>
            <ac:spMk id="55" creationId="{F517221B-04E7-FFC3-5EBB-DD26F7D7DFBF}"/>
          </ac:spMkLst>
        </pc:spChg>
        <pc:spChg chg="add">
          <ac:chgData name="Erman, Dominik" userId="S::dominik.erman@student.reutlingen-university.de::4fb193da-0ad7-4eb0-a496-4da35b94c70c" providerId="AD" clId="Web-{BE1D271C-6AA8-5D0B-5859-3FC8D56396EA}" dt="2024-11-05T11:41:01.386" v="279"/>
          <ac:spMkLst>
            <pc:docMk/>
            <pc:sldMk cId="2402288005" sldId="277"/>
            <ac:spMk id="57" creationId="{C4147C28-640D-6779-D6A6-4981F310EFE5}"/>
          </ac:spMkLst>
        </pc:spChg>
        <pc:spChg chg="add">
          <ac:chgData name="Erman, Dominik" userId="S::dominik.erman@student.reutlingen-university.de::4fb193da-0ad7-4eb0-a496-4da35b94c70c" providerId="AD" clId="Web-{BE1D271C-6AA8-5D0B-5859-3FC8D56396EA}" dt="2024-11-05T11:41:01.402" v="280"/>
          <ac:spMkLst>
            <pc:docMk/>
            <pc:sldMk cId="2402288005" sldId="277"/>
            <ac:spMk id="59" creationId="{440A49EE-8125-7BC4-935E-7E1B1D1059CB}"/>
          </ac:spMkLst>
        </pc:spChg>
        <pc:spChg chg="add">
          <ac:chgData name="Erman, Dominik" userId="S::dominik.erman@student.reutlingen-university.de::4fb193da-0ad7-4eb0-a496-4da35b94c70c" providerId="AD" clId="Web-{BE1D271C-6AA8-5D0B-5859-3FC8D56396EA}" dt="2024-11-05T11:41:01.417" v="281"/>
          <ac:spMkLst>
            <pc:docMk/>
            <pc:sldMk cId="2402288005" sldId="277"/>
            <ac:spMk id="61" creationId="{F8204394-8B42-01AE-489C-AF2E20A3062F}"/>
          </ac:spMkLst>
        </pc:spChg>
        <pc:spChg chg="add">
          <ac:chgData name="Erman, Dominik" userId="S::dominik.erman@student.reutlingen-university.de::4fb193da-0ad7-4eb0-a496-4da35b94c70c" providerId="AD" clId="Web-{BE1D271C-6AA8-5D0B-5859-3FC8D56396EA}" dt="2024-11-05T11:41:01.433" v="282"/>
          <ac:spMkLst>
            <pc:docMk/>
            <pc:sldMk cId="2402288005" sldId="277"/>
            <ac:spMk id="63" creationId="{11E6101B-083B-3605-25AF-DAB74D1C9BCD}"/>
          </ac:spMkLst>
        </pc:spChg>
        <pc:spChg chg="add">
          <ac:chgData name="Erman, Dominik" userId="S::dominik.erman@student.reutlingen-university.de::4fb193da-0ad7-4eb0-a496-4da35b94c70c" providerId="AD" clId="Web-{BE1D271C-6AA8-5D0B-5859-3FC8D56396EA}" dt="2024-11-05T11:41:01.449" v="283"/>
          <ac:spMkLst>
            <pc:docMk/>
            <pc:sldMk cId="2402288005" sldId="277"/>
            <ac:spMk id="5121" creationId="{D464099B-1D58-3E5C-3F66-BE0E8B9BC157}"/>
          </ac:spMkLst>
        </pc:spChg>
        <pc:spChg chg="add">
          <ac:chgData name="Erman, Dominik" userId="S::dominik.erman@student.reutlingen-university.de::4fb193da-0ad7-4eb0-a496-4da35b94c70c" providerId="AD" clId="Web-{BE1D271C-6AA8-5D0B-5859-3FC8D56396EA}" dt="2024-11-05T11:41:01.449" v="284"/>
          <ac:spMkLst>
            <pc:docMk/>
            <pc:sldMk cId="2402288005" sldId="277"/>
            <ac:spMk id="5124" creationId="{B5CB7318-B6C3-27BD-0D4D-84C4FB241691}"/>
          </ac:spMkLst>
        </pc:spChg>
        <pc:cxnChg chg="del">
          <ac:chgData name="Erman, Dominik" userId="S::dominik.erman@student.reutlingen-university.de::4fb193da-0ad7-4eb0-a496-4da35b94c70c" providerId="AD" clId="Web-{BE1D271C-6AA8-5D0B-5859-3FC8D56396EA}" dt="2024-11-05T11:36:22.025" v="67"/>
          <ac:cxnSpMkLst>
            <pc:docMk/>
            <pc:sldMk cId="2402288005" sldId="277"/>
            <ac:cxnSpMk id="11" creationId="{9115F3DC-96A8-19AC-649E-495F217B07F9}"/>
          </ac:cxnSpMkLst>
        </pc:cxnChg>
        <pc:cxnChg chg="add del">
          <ac:chgData name="Erman, Dominik" userId="S::dominik.erman@student.reutlingen-university.de::4fb193da-0ad7-4eb0-a496-4da35b94c70c" providerId="AD" clId="Web-{BE1D271C-6AA8-5D0B-5859-3FC8D56396EA}" dt="2024-11-05T11:41:00.714" v="272"/>
          <ac:cxnSpMkLst>
            <pc:docMk/>
            <pc:sldMk cId="2402288005" sldId="277"/>
            <ac:cxnSpMk id="20" creationId="{B2BFFFAA-A1A4-499E-D896-1007535A70C6}"/>
          </ac:cxnSpMkLst>
        </pc:cxnChg>
        <pc:cxnChg chg="add">
          <ac:chgData name="Erman, Dominik" userId="S::dominik.erman@student.reutlingen-university.de::4fb193da-0ad7-4eb0-a496-4da35b94c70c" providerId="AD" clId="Web-{BE1D271C-6AA8-5D0B-5859-3FC8D56396EA}" dt="2024-11-05T11:41:01.324" v="273"/>
          <ac:cxnSpMkLst>
            <pc:docMk/>
            <pc:sldMk cId="2402288005" sldId="277"/>
            <ac:cxnSpMk id="45" creationId="{765C1044-8102-5DB9-F1BF-DA5AC22A366C}"/>
          </ac:cxnSpMkLst>
        </pc:cxnChg>
      </pc:sldChg>
      <pc:sldChg chg="addSp delSp">
        <pc:chgData name="Erman, Dominik" userId="S::dominik.erman@student.reutlingen-university.de::4fb193da-0ad7-4eb0-a496-4da35b94c70c" providerId="AD" clId="Web-{BE1D271C-6AA8-5D0B-5859-3FC8D56396EA}" dt="2024-11-05T11:41:36.199" v="355"/>
        <pc:sldMkLst>
          <pc:docMk/>
          <pc:sldMk cId="1779751425" sldId="278"/>
        </pc:sldMkLst>
        <pc:spChg chg="del">
          <ac:chgData name="Erman, Dominik" userId="S::dominik.erman@student.reutlingen-university.de::4fb193da-0ad7-4eb0-a496-4da35b94c70c" providerId="AD" clId="Web-{BE1D271C-6AA8-5D0B-5859-3FC8D56396EA}" dt="2024-11-05T11:36:44.431" v="137"/>
          <ac:spMkLst>
            <pc:docMk/>
            <pc:sldMk cId="1779751425" sldId="278"/>
            <ac:spMk id="5" creationId="{A04DC8EF-C546-8B87-05E4-A96A9180E081}"/>
          </ac:spMkLst>
        </pc:spChg>
        <pc:spChg chg="del">
          <ac:chgData name="Erman, Dominik" userId="S::dominik.erman@student.reutlingen-university.de::4fb193da-0ad7-4eb0-a496-4da35b94c70c" providerId="AD" clId="Web-{BE1D271C-6AA8-5D0B-5859-3FC8D56396EA}" dt="2024-11-05T11:36:44.431" v="133"/>
          <ac:spMkLst>
            <pc:docMk/>
            <pc:sldMk cId="1779751425" sldId="278"/>
            <ac:spMk id="6" creationId="{3B660CF8-87EB-CB22-C16A-1FE754D7A5C0}"/>
          </ac:spMkLst>
        </pc:spChg>
        <pc:spChg chg="del">
          <ac:chgData name="Erman, Dominik" userId="S::dominik.erman@student.reutlingen-university.de::4fb193da-0ad7-4eb0-a496-4da35b94c70c" providerId="AD" clId="Web-{BE1D271C-6AA8-5D0B-5859-3FC8D56396EA}" dt="2024-11-05T11:36:44.431" v="131"/>
          <ac:spMkLst>
            <pc:docMk/>
            <pc:sldMk cId="1779751425" sldId="278"/>
            <ac:spMk id="7" creationId="{F0AFAC55-A1F0-BC9E-E967-D8183DD2C55E}"/>
          </ac:spMkLst>
        </pc:spChg>
        <pc:spChg chg="del">
          <ac:chgData name="Erman, Dominik" userId="S::dominik.erman@student.reutlingen-university.de::4fb193da-0ad7-4eb0-a496-4da35b94c70c" providerId="AD" clId="Web-{BE1D271C-6AA8-5D0B-5859-3FC8D56396EA}" dt="2024-11-05T11:36:44.431" v="130"/>
          <ac:spMkLst>
            <pc:docMk/>
            <pc:sldMk cId="1779751425" sldId="278"/>
            <ac:spMk id="8" creationId="{ED424D7B-5E7B-BC82-E595-F4860639E04D}"/>
          </ac:spMkLst>
        </pc:spChg>
        <pc:spChg chg="del">
          <ac:chgData name="Erman, Dominik" userId="S::dominik.erman@student.reutlingen-university.de::4fb193da-0ad7-4eb0-a496-4da35b94c70c" providerId="AD" clId="Web-{BE1D271C-6AA8-5D0B-5859-3FC8D56396EA}" dt="2024-11-05T11:36:44.431" v="129"/>
          <ac:spMkLst>
            <pc:docMk/>
            <pc:sldMk cId="1779751425" sldId="278"/>
            <ac:spMk id="9" creationId="{E2B0721A-D010-57F5-0FCF-79D84562C28D}"/>
          </ac:spMkLst>
        </pc:spChg>
        <pc:spChg chg="del">
          <ac:chgData name="Erman, Dominik" userId="S::dominik.erman@student.reutlingen-university.de::4fb193da-0ad7-4eb0-a496-4da35b94c70c" providerId="AD" clId="Web-{BE1D271C-6AA8-5D0B-5859-3FC8D56396EA}" dt="2024-11-05T11:36:44.431" v="138"/>
          <ac:spMkLst>
            <pc:docMk/>
            <pc:sldMk cId="1779751425" sldId="278"/>
            <ac:spMk id="10" creationId="{DB1A45C4-A02D-12A9-801B-52281F1F756A}"/>
          </ac:spMkLst>
        </pc:spChg>
        <pc:spChg chg="del">
          <ac:chgData name="Erman, Dominik" userId="S::dominik.erman@student.reutlingen-university.de::4fb193da-0ad7-4eb0-a496-4da35b94c70c" providerId="AD" clId="Web-{BE1D271C-6AA8-5D0B-5859-3FC8D56396EA}" dt="2024-11-05T11:36:44.431" v="136"/>
          <ac:spMkLst>
            <pc:docMk/>
            <pc:sldMk cId="1779751425" sldId="278"/>
            <ac:spMk id="12" creationId="{B7A0F822-93E3-7055-D4EB-D2B9B47A37EB}"/>
          </ac:spMkLst>
        </pc:spChg>
        <pc:spChg chg="del">
          <ac:chgData name="Erman, Dominik" userId="S::dominik.erman@student.reutlingen-university.de::4fb193da-0ad7-4eb0-a496-4da35b94c70c" providerId="AD" clId="Web-{BE1D271C-6AA8-5D0B-5859-3FC8D56396EA}" dt="2024-11-05T11:36:44.431" v="135"/>
          <ac:spMkLst>
            <pc:docMk/>
            <pc:sldMk cId="1779751425" sldId="278"/>
            <ac:spMk id="13" creationId="{0873454E-1F7A-B5D9-E4AE-01A6724C5AC8}"/>
          </ac:spMkLst>
        </pc:spChg>
        <pc:spChg chg="del">
          <ac:chgData name="Erman, Dominik" userId="S::dominik.erman@student.reutlingen-university.de::4fb193da-0ad7-4eb0-a496-4da35b94c70c" providerId="AD" clId="Web-{BE1D271C-6AA8-5D0B-5859-3FC8D56396EA}" dt="2024-11-05T11:36:44.431" v="134"/>
          <ac:spMkLst>
            <pc:docMk/>
            <pc:sldMk cId="1779751425" sldId="278"/>
            <ac:spMk id="14" creationId="{ACC9132A-A827-B74A-CF41-9EE54EEC2D03}"/>
          </ac:spMkLst>
        </pc:spChg>
        <pc:spChg chg="del">
          <ac:chgData name="Erman, Dominik" userId="S::dominik.erman@student.reutlingen-university.de::4fb193da-0ad7-4eb0-a496-4da35b94c70c" providerId="AD" clId="Web-{BE1D271C-6AA8-5D0B-5859-3FC8D56396EA}" dt="2024-11-05T11:36:44.431" v="132"/>
          <ac:spMkLst>
            <pc:docMk/>
            <pc:sldMk cId="1779751425" sldId="278"/>
            <ac:spMk id="15" creationId="{9D8DEBE4-B6DC-A977-4FC2-DB0CC544915F}"/>
          </ac:spMkLst>
        </pc:spChg>
        <pc:spChg chg="del">
          <ac:chgData name="Erman, Dominik" userId="S::dominik.erman@student.reutlingen-university.de::4fb193da-0ad7-4eb0-a496-4da35b94c70c" providerId="AD" clId="Web-{BE1D271C-6AA8-5D0B-5859-3FC8D56396EA}" dt="2024-11-05T11:36:44.431" v="128"/>
          <ac:spMkLst>
            <pc:docMk/>
            <pc:sldMk cId="1779751425" sldId="278"/>
            <ac:spMk id="16" creationId="{F74136FA-E52C-E78C-E3B3-11D6216B3601}"/>
          </ac:spMkLst>
        </pc:spChg>
        <pc:spChg chg="del">
          <ac:chgData name="Erman, Dominik" userId="S::dominik.erman@student.reutlingen-university.de::4fb193da-0ad7-4eb0-a496-4da35b94c70c" providerId="AD" clId="Web-{BE1D271C-6AA8-5D0B-5859-3FC8D56396EA}" dt="2024-11-05T11:36:44.431" v="127"/>
          <ac:spMkLst>
            <pc:docMk/>
            <pc:sldMk cId="1779751425" sldId="278"/>
            <ac:spMk id="19" creationId="{24B4F016-7417-9B5D-025E-5074A32F4B23}"/>
          </ac:spMkLst>
        </pc:spChg>
        <pc:spChg chg="add del">
          <ac:chgData name="Erman, Dominik" userId="S::dominik.erman@student.reutlingen-university.de::4fb193da-0ad7-4eb0-a496-4da35b94c70c" providerId="AD" clId="Web-{BE1D271C-6AA8-5D0B-5859-3FC8D56396EA}" dt="2024-11-05T11:41:35.761" v="342"/>
          <ac:spMkLst>
            <pc:docMk/>
            <pc:sldMk cId="1779751425" sldId="278"/>
            <ac:spMk id="27" creationId="{9ED8A020-71B6-22AD-9982-21E21EE2C18D}"/>
          </ac:spMkLst>
        </pc:spChg>
        <pc:spChg chg="add del">
          <ac:chgData name="Erman, Dominik" userId="S::dominik.erman@student.reutlingen-university.de::4fb193da-0ad7-4eb0-a496-4da35b94c70c" providerId="AD" clId="Web-{BE1D271C-6AA8-5D0B-5859-3FC8D56396EA}" dt="2024-11-05T11:41:35.761" v="341"/>
          <ac:spMkLst>
            <pc:docMk/>
            <pc:sldMk cId="1779751425" sldId="278"/>
            <ac:spMk id="30" creationId="{263397AE-AA2A-094A-C739-BA187CC817CA}"/>
          </ac:spMkLst>
        </pc:spChg>
        <pc:spChg chg="add del">
          <ac:chgData name="Erman, Dominik" userId="S::dominik.erman@student.reutlingen-university.de::4fb193da-0ad7-4eb0-a496-4da35b94c70c" providerId="AD" clId="Web-{BE1D271C-6AA8-5D0B-5859-3FC8D56396EA}" dt="2024-11-05T11:41:35.761" v="340"/>
          <ac:spMkLst>
            <pc:docMk/>
            <pc:sldMk cId="1779751425" sldId="278"/>
            <ac:spMk id="32" creationId="{EB0E18AF-DD84-D442-9A67-7A0AE383F61E}"/>
          </ac:spMkLst>
        </pc:spChg>
        <pc:spChg chg="add del">
          <ac:chgData name="Erman, Dominik" userId="S::dominik.erman@student.reutlingen-university.de::4fb193da-0ad7-4eb0-a496-4da35b94c70c" providerId="AD" clId="Web-{BE1D271C-6AA8-5D0B-5859-3FC8D56396EA}" dt="2024-11-05T11:41:35.761" v="339"/>
          <ac:spMkLst>
            <pc:docMk/>
            <pc:sldMk cId="1779751425" sldId="278"/>
            <ac:spMk id="34" creationId="{B06905D1-CD2C-4BD8-81D8-E8E00A0CFD49}"/>
          </ac:spMkLst>
        </pc:spChg>
        <pc:spChg chg="add del">
          <ac:chgData name="Erman, Dominik" userId="S::dominik.erman@student.reutlingen-university.de::4fb193da-0ad7-4eb0-a496-4da35b94c70c" providerId="AD" clId="Web-{BE1D271C-6AA8-5D0B-5859-3FC8D56396EA}" dt="2024-11-05T11:41:35.761" v="338"/>
          <ac:spMkLst>
            <pc:docMk/>
            <pc:sldMk cId="1779751425" sldId="278"/>
            <ac:spMk id="36" creationId="{FAC4B3E0-480E-5B66-0625-85B557108241}"/>
          </ac:spMkLst>
        </pc:spChg>
        <pc:spChg chg="add del">
          <ac:chgData name="Erman, Dominik" userId="S::dominik.erman@student.reutlingen-university.de::4fb193da-0ad7-4eb0-a496-4da35b94c70c" providerId="AD" clId="Web-{BE1D271C-6AA8-5D0B-5859-3FC8D56396EA}" dt="2024-11-05T11:41:35.761" v="337"/>
          <ac:spMkLst>
            <pc:docMk/>
            <pc:sldMk cId="1779751425" sldId="278"/>
            <ac:spMk id="38" creationId="{BD45E30D-4E6F-45C5-C457-28EB7BCEE8A6}"/>
          </ac:spMkLst>
        </pc:spChg>
        <pc:spChg chg="add del">
          <ac:chgData name="Erman, Dominik" userId="S::dominik.erman@student.reutlingen-university.de::4fb193da-0ad7-4eb0-a496-4da35b94c70c" providerId="AD" clId="Web-{BE1D271C-6AA8-5D0B-5859-3FC8D56396EA}" dt="2024-11-05T11:41:35.761" v="336"/>
          <ac:spMkLst>
            <pc:docMk/>
            <pc:sldMk cId="1779751425" sldId="278"/>
            <ac:spMk id="40" creationId="{556A74EF-F830-BE23-DE1E-97FF340921C6}"/>
          </ac:spMkLst>
        </pc:spChg>
        <pc:spChg chg="add del">
          <ac:chgData name="Erman, Dominik" userId="S::dominik.erman@student.reutlingen-university.de::4fb193da-0ad7-4eb0-a496-4da35b94c70c" providerId="AD" clId="Web-{BE1D271C-6AA8-5D0B-5859-3FC8D56396EA}" dt="2024-11-05T11:41:35.761" v="335"/>
          <ac:spMkLst>
            <pc:docMk/>
            <pc:sldMk cId="1779751425" sldId="278"/>
            <ac:spMk id="42" creationId="{AED99F4E-9F13-801C-C373-8E3C8BECB872}"/>
          </ac:spMkLst>
        </pc:spChg>
        <pc:spChg chg="add del">
          <ac:chgData name="Erman, Dominik" userId="S::dominik.erman@student.reutlingen-university.de::4fb193da-0ad7-4eb0-a496-4da35b94c70c" providerId="AD" clId="Web-{BE1D271C-6AA8-5D0B-5859-3FC8D56396EA}" dt="2024-11-05T11:41:35.761" v="334"/>
          <ac:spMkLst>
            <pc:docMk/>
            <pc:sldMk cId="1779751425" sldId="278"/>
            <ac:spMk id="44" creationId="{C742E324-2377-4FA4-2E90-DB0DBD95B006}"/>
          </ac:spMkLst>
        </pc:spChg>
        <pc:spChg chg="add del">
          <ac:chgData name="Erman, Dominik" userId="S::dominik.erman@student.reutlingen-university.de::4fb193da-0ad7-4eb0-a496-4da35b94c70c" providerId="AD" clId="Web-{BE1D271C-6AA8-5D0B-5859-3FC8D56396EA}" dt="2024-11-05T11:41:35.761" v="333"/>
          <ac:spMkLst>
            <pc:docMk/>
            <pc:sldMk cId="1779751425" sldId="278"/>
            <ac:spMk id="46" creationId="{529C7299-4D18-8D3C-1C04-2AC37B6EE709}"/>
          </ac:spMkLst>
        </pc:spChg>
        <pc:spChg chg="add">
          <ac:chgData name="Erman, Dominik" userId="S::dominik.erman@student.reutlingen-university.de::4fb193da-0ad7-4eb0-a496-4da35b94c70c" providerId="AD" clId="Web-{BE1D271C-6AA8-5D0B-5859-3FC8D56396EA}" dt="2024-11-05T11:41:36.043" v="345"/>
          <ac:spMkLst>
            <pc:docMk/>
            <pc:sldMk cId="1779751425" sldId="278"/>
            <ac:spMk id="50" creationId="{B41CE668-0EF9-AB61-5D27-28ADA0DAA354}"/>
          </ac:spMkLst>
        </pc:spChg>
        <pc:spChg chg="add">
          <ac:chgData name="Erman, Dominik" userId="S::dominik.erman@student.reutlingen-university.de::4fb193da-0ad7-4eb0-a496-4da35b94c70c" providerId="AD" clId="Web-{BE1D271C-6AA8-5D0B-5859-3FC8D56396EA}" dt="2024-11-05T11:41:36.058" v="346"/>
          <ac:spMkLst>
            <pc:docMk/>
            <pc:sldMk cId="1779751425" sldId="278"/>
            <ac:spMk id="52" creationId="{20877AA4-3F0E-2BFE-7F81-5FA477978725}"/>
          </ac:spMkLst>
        </pc:spChg>
        <pc:spChg chg="add">
          <ac:chgData name="Erman, Dominik" userId="S::dominik.erman@student.reutlingen-university.de::4fb193da-0ad7-4eb0-a496-4da35b94c70c" providerId="AD" clId="Web-{BE1D271C-6AA8-5D0B-5859-3FC8D56396EA}" dt="2024-11-05T11:41:36.058" v="347"/>
          <ac:spMkLst>
            <pc:docMk/>
            <pc:sldMk cId="1779751425" sldId="278"/>
            <ac:spMk id="54" creationId="{C3EE2B10-4D6F-3804-3B50-2F4179A8321E}"/>
          </ac:spMkLst>
        </pc:spChg>
        <pc:spChg chg="add">
          <ac:chgData name="Erman, Dominik" userId="S::dominik.erman@student.reutlingen-university.de::4fb193da-0ad7-4eb0-a496-4da35b94c70c" providerId="AD" clId="Web-{BE1D271C-6AA8-5D0B-5859-3FC8D56396EA}" dt="2024-11-05T11:41:36.074" v="348"/>
          <ac:spMkLst>
            <pc:docMk/>
            <pc:sldMk cId="1779751425" sldId="278"/>
            <ac:spMk id="56" creationId="{A170C4B9-BA26-EF18-9F5E-5A814D9C88B9}"/>
          </ac:spMkLst>
        </pc:spChg>
        <pc:spChg chg="add">
          <ac:chgData name="Erman, Dominik" userId="S::dominik.erman@student.reutlingen-university.de::4fb193da-0ad7-4eb0-a496-4da35b94c70c" providerId="AD" clId="Web-{BE1D271C-6AA8-5D0B-5859-3FC8D56396EA}" dt="2024-11-05T11:41:36.090" v="349"/>
          <ac:spMkLst>
            <pc:docMk/>
            <pc:sldMk cId="1779751425" sldId="278"/>
            <ac:spMk id="58" creationId="{ABFB542F-69D9-14D5-5C84-B61B5F893A8C}"/>
          </ac:spMkLst>
        </pc:spChg>
        <pc:spChg chg="add">
          <ac:chgData name="Erman, Dominik" userId="S::dominik.erman@student.reutlingen-university.de::4fb193da-0ad7-4eb0-a496-4da35b94c70c" providerId="AD" clId="Web-{BE1D271C-6AA8-5D0B-5859-3FC8D56396EA}" dt="2024-11-05T11:41:36.105" v="350"/>
          <ac:spMkLst>
            <pc:docMk/>
            <pc:sldMk cId="1779751425" sldId="278"/>
            <ac:spMk id="60" creationId="{DB1936E8-9902-198E-46A0-5133D1C5F45A}"/>
          </ac:spMkLst>
        </pc:spChg>
        <pc:spChg chg="add">
          <ac:chgData name="Erman, Dominik" userId="S::dominik.erman@student.reutlingen-university.de::4fb193da-0ad7-4eb0-a496-4da35b94c70c" providerId="AD" clId="Web-{BE1D271C-6AA8-5D0B-5859-3FC8D56396EA}" dt="2024-11-05T11:41:36.136" v="351"/>
          <ac:spMkLst>
            <pc:docMk/>
            <pc:sldMk cId="1779751425" sldId="278"/>
            <ac:spMk id="62" creationId="{22C33381-0F52-B0DB-B8C1-95B5432784A2}"/>
          </ac:spMkLst>
        </pc:spChg>
        <pc:spChg chg="add">
          <ac:chgData name="Erman, Dominik" userId="S::dominik.erman@student.reutlingen-university.de::4fb193da-0ad7-4eb0-a496-4da35b94c70c" providerId="AD" clId="Web-{BE1D271C-6AA8-5D0B-5859-3FC8D56396EA}" dt="2024-11-05T11:41:36.152" v="352"/>
          <ac:spMkLst>
            <pc:docMk/>
            <pc:sldMk cId="1779751425" sldId="278"/>
            <ac:spMk id="64" creationId="{109F08B7-36B6-DC2D-C4B7-9C50062A3A28}"/>
          </ac:spMkLst>
        </pc:spChg>
        <pc:spChg chg="add">
          <ac:chgData name="Erman, Dominik" userId="S::dominik.erman@student.reutlingen-university.de::4fb193da-0ad7-4eb0-a496-4da35b94c70c" providerId="AD" clId="Web-{BE1D271C-6AA8-5D0B-5859-3FC8D56396EA}" dt="2024-11-05T11:41:36.168" v="353"/>
          <ac:spMkLst>
            <pc:docMk/>
            <pc:sldMk cId="1779751425" sldId="278"/>
            <ac:spMk id="66" creationId="{5B573DC7-6B9E-ADE2-1483-FE0237ABEBF4}"/>
          </ac:spMkLst>
        </pc:spChg>
        <pc:spChg chg="add">
          <ac:chgData name="Erman, Dominik" userId="S::dominik.erman@student.reutlingen-university.de::4fb193da-0ad7-4eb0-a496-4da35b94c70c" providerId="AD" clId="Web-{BE1D271C-6AA8-5D0B-5859-3FC8D56396EA}" dt="2024-11-05T11:41:36.183" v="354"/>
          <ac:spMkLst>
            <pc:docMk/>
            <pc:sldMk cId="1779751425" sldId="278"/>
            <ac:spMk id="68" creationId="{591F896E-D2A7-40FB-4F15-22F121289B61}"/>
          </ac:spMkLst>
        </pc:spChg>
        <pc:spChg chg="add">
          <ac:chgData name="Erman, Dominik" userId="S::dominik.erman@student.reutlingen-university.de::4fb193da-0ad7-4eb0-a496-4da35b94c70c" providerId="AD" clId="Web-{BE1D271C-6AA8-5D0B-5859-3FC8D56396EA}" dt="2024-11-05T11:41:36.199" v="355"/>
          <ac:spMkLst>
            <pc:docMk/>
            <pc:sldMk cId="1779751425" sldId="278"/>
            <ac:spMk id="70" creationId="{A89D2031-BF43-6B6E-AEB3-9A54ADE952C0}"/>
          </ac:spMkLst>
        </pc:spChg>
        <pc:cxnChg chg="del">
          <ac:chgData name="Erman, Dominik" userId="S::dominik.erman@student.reutlingen-university.de::4fb193da-0ad7-4eb0-a496-4da35b94c70c" providerId="AD" clId="Web-{BE1D271C-6AA8-5D0B-5859-3FC8D56396EA}" dt="2024-11-05T11:36:44.431" v="139"/>
          <ac:cxnSpMkLst>
            <pc:docMk/>
            <pc:sldMk cId="1779751425" sldId="278"/>
            <ac:cxnSpMk id="11" creationId="{9115F3DC-96A8-19AC-649E-495F217B07F9}"/>
          </ac:cxnSpMkLst>
        </pc:cxnChg>
        <pc:cxnChg chg="add del">
          <ac:chgData name="Erman, Dominik" userId="S::dominik.erman@student.reutlingen-university.de::4fb193da-0ad7-4eb0-a496-4da35b94c70c" providerId="AD" clId="Web-{BE1D271C-6AA8-5D0B-5859-3FC8D56396EA}" dt="2024-11-05T11:41:35.761" v="343"/>
          <ac:cxnSpMkLst>
            <pc:docMk/>
            <pc:sldMk cId="1779751425" sldId="278"/>
            <ac:cxnSpMk id="23" creationId="{D5ED826E-0E5D-52E9-8DFE-1425AED20D2F}"/>
          </ac:cxnSpMkLst>
        </pc:cxnChg>
        <pc:cxnChg chg="add">
          <ac:chgData name="Erman, Dominik" userId="S::dominik.erman@student.reutlingen-university.de::4fb193da-0ad7-4eb0-a496-4da35b94c70c" providerId="AD" clId="Web-{BE1D271C-6AA8-5D0B-5859-3FC8D56396EA}" dt="2024-11-05T11:41:36.027" v="344"/>
          <ac:cxnSpMkLst>
            <pc:docMk/>
            <pc:sldMk cId="1779751425" sldId="278"/>
            <ac:cxnSpMk id="48" creationId="{5656A846-58D4-1C27-89BA-492E23E406A1}"/>
          </ac:cxnSpMkLst>
        </pc:cxnChg>
      </pc:sldChg>
      <pc:sldChg chg="addSp delSp">
        <pc:chgData name="Erman, Dominik" userId="S::dominik.erman@student.reutlingen-university.de::4fb193da-0ad7-4eb0-a496-4da35b94c70c" providerId="AD" clId="Web-{BE1D271C-6AA8-5D0B-5859-3FC8D56396EA}" dt="2024-11-05T11:41:43.840" v="378"/>
        <pc:sldMkLst>
          <pc:docMk/>
          <pc:sldMk cId="442666376" sldId="279"/>
        </pc:sldMkLst>
        <pc:spChg chg="del">
          <ac:chgData name="Erman, Dominik" userId="S::dominik.erman@student.reutlingen-university.de::4fb193da-0ad7-4eb0-a496-4da35b94c70c" providerId="AD" clId="Web-{BE1D271C-6AA8-5D0B-5859-3FC8D56396EA}" dt="2024-11-05T11:36:50.900" v="161"/>
          <ac:spMkLst>
            <pc:docMk/>
            <pc:sldMk cId="442666376" sldId="279"/>
            <ac:spMk id="5" creationId="{A04DC8EF-C546-8B87-05E4-A96A9180E081}"/>
          </ac:spMkLst>
        </pc:spChg>
        <pc:spChg chg="del">
          <ac:chgData name="Erman, Dominik" userId="S::dominik.erman@student.reutlingen-university.de::4fb193da-0ad7-4eb0-a496-4da35b94c70c" providerId="AD" clId="Web-{BE1D271C-6AA8-5D0B-5859-3FC8D56396EA}" dt="2024-11-05T11:36:50.900" v="157"/>
          <ac:spMkLst>
            <pc:docMk/>
            <pc:sldMk cId="442666376" sldId="279"/>
            <ac:spMk id="6" creationId="{3B660CF8-87EB-CB22-C16A-1FE754D7A5C0}"/>
          </ac:spMkLst>
        </pc:spChg>
        <pc:spChg chg="del">
          <ac:chgData name="Erman, Dominik" userId="S::dominik.erman@student.reutlingen-university.de::4fb193da-0ad7-4eb0-a496-4da35b94c70c" providerId="AD" clId="Web-{BE1D271C-6AA8-5D0B-5859-3FC8D56396EA}" dt="2024-11-05T11:36:50.900" v="155"/>
          <ac:spMkLst>
            <pc:docMk/>
            <pc:sldMk cId="442666376" sldId="279"/>
            <ac:spMk id="7" creationId="{F0AFAC55-A1F0-BC9E-E967-D8183DD2C55E}"/>
          </ac:spMkLst>
        </pc:spChg>
        <pc:spChg chg="del">
          <ac:chgData name="Erman, Dominik" userId="S::dominik.erman@student.reutlingen-university.de::4fb193da-0ad7-4eb0-a496-4da35b94c70c" providerId="AD" clId="Web-{BE1D271C-6AA8-5D0B-5859-3FC8D56396EA}" dt="2024-11-05T11:36:50.900" v="154"/>
          <ac:spMkLst>
            <pc:docMk/>
            <pc:sldMk cId="442666376" sldId="279"/>
            <ac:spMk id="8" creationId="{ED424D7B-5E7B-BC82-E595-F4860639E04D}"/>
          </ac:spMkLst>
        </pc:spChg>
        <pc:spChg chg="del">
          <ac:chgData name="Erman, Dominik" userId="S::dominik.erman@student.reutlingen-university.de::4fb193da-0ad7-4eb0-a496-4da35b94c70c" providerId="AD" clId="Web-{BE1D271C-6AA8-5D0B-5859-3FC8D56396EA}" dt="2024-11-05T11:36:50.900" v="153"/>
          <ac:spMkLst>
            <pc:docMk/>
            <pc:sldMk cId="442666376" sldId="279"/>
            <ac:spMk id="9" creationId="{E2B0721A-D010-57F5-0FCF-79D84562C28D}"/>
          </ac:spMkLst>
        </pc:spChg>
        <pc:spChg chg="del">
          <ac:chgData name="Erman, Dominik" userId="S::dominik.erman@student.reutlingen-university.de::4fb193da-0ad7-4eb0-a496-4da35b94c70c" providerId="AD" clId="Web-{BE1D271C-6AA8-5D0B-5859-3FC8D56396EA}" dt="2024-11-05T11:36:50.900" v="162"/>
          <ac:spMkLst>
            <pc:docMk/>
            <pc:sldMk cId="442666376" sldId="279"/>
            <ac:spMk id="10" creationId="{DB1A45C4-A02D-12A9-801B-52281F1F756A}"/>
          </ac:spMkLst>
        </pc:spChg>
        <pc:spChg chg="del">
          <ac:chgData name="Erman, Dominik" userId="S::dominik.erman@student.reutlingen-university.de::4fb193da-0ad7-4eb0-a496-4da35b94c70c" providerId="AD" clId="Web-{BE1D271C-6AA8-5D0B-5859-3FC8D56396EA}" dt="2024-11-05T11:36:50.900" v="160"/>
          <ac:spMkLst>
            <pc:docMk/>
            <pc:sldMk cId="442666376" sldId="279"/>
            <ac:spMk id="12" creationId="{B7A0F822-93E3-7055-D4EB-D2B9B47A37EB}"/>
          </ac:spMkLst>
        </pc:spChg>
        <pc:spChg chg="del">
          <ac:chgData name="Erman, Dominik" userId="S::dominik.erman@student.reutlingen-university.de::4fb193da-0ad7-4eb0-a496-4da35b94c70c" providerId="AD" clId="Web-{BE1D271C-6AA8-5D0B-5859-3FC8D56396EA}" dt="2024-11-05T11:36:50.900" v="159"/>
          <ac:spMkLst>
            <pc:docMk/>
            <pc:sldMk cId="442666376" sldId="279"/>
            <ac:spMk id="13" creationId="{0873454E-1F7A-B5D9-E4AE-01A6724C5AC8}"/>
          </ac:spMkLst>
        </pc:spChg>
        <pc:spChg chg="del">
          <ac:chgData name="Erman, Dominik" userId="S::dominik.erman@student.reutlingen-university.de::4fb193da-0ad7-4eb0-a496-4da35b94c70c" providerId="AD" clId="Web-{BE1D271C-6AA8-5D0B-5859-3FC8D56396EA}" dt="2024-11-05T11:36:50.900" v="158"/>
          <ac:spMkLst>
            <pc:docMk/>
            <pc:sldMk cId="442666376" sldId="279"/>
            <ac:spMk id="14" creationId="{ACC9132A-A827-B74A-CF41-9EE54EEC2D03}"/>
          </ac:spMkLst>
        </pc:spChg>
        <pc:spChg chg="del">
          <ac:chgData name="Erman, Dominik" userId="S::dominik.erman@student.reutlingen-university.de::4fb193da-0ad7-4eb0-a496-4da35b94c70c" providerId="AD" clId="Web-{BE1D271C-6AA8-5D0B-5859-3FC8D56396EA}" dt="2024-11-05T11:36:50.900" v="156"/>
          <ac:spMkLst>
            <pc:docMk/>
            <pc:sldMk cId="442666376" sldId="279"/>
            <ac:spMk id="15" creationId="{9D8DEBE4-B6DC-A977-4FC2-DB0CC544915F}"/>
          </ac:spMkLst>
        </pc:spChg>
        <pc:spChg chg="del">
          <ac:chgData name="Erman, Dominik" userId="S::dominik.erman@student.reutlingen-university.de::4fb193da-0ad7-4eb0-a496-4da35b94c70c" providerId="AD" clId="Web-{BE1D271C-6AA8-5D0B-5859-3FC8D56396EA}" dt="2024-11-05T11:36:50.900" v="152"/>
          <ac:spMkLst>
            <pc:docMk/>
            <pc:sldMk cId="442666376" sldId="279"/>
            <ac:spMk id="16" creationId="{F74136FA-E52C-E78C-E3B3-11D6216B3601}"/>
          </ac:spMkLst>
        </pc:spChg>
        <pc:spChg chg="del">
          <ac:chgData name="Erman, Dominik" userId="S::dominik.erman@student.reutlingen-university.de::4fb193da-0ad7-4eb0-a496-4da35b94c70c" providerId="AD" clId="Web-{BE1D271C-6AA8-5D0B-5859-3FC8D56396EA}" dt="2024-11-05T11:36:50.900" v="151"/>
          <ac:spMkLst>
            <pc:docMk/>
            <pc:sldMk cId="442666376" sldId="279"/>
            <ac:spMk id="19" creationId="{24B4F016-7417-9B5D-025E-5074A32F4B23}"/>
          </ac:spMkLst>
        </pc:spChg>
        <pc:spChg chg="add del">
          <ac:chgData name="Erman, Dominik" userId="S::dominik.erman@student.reutlingen-university.de::4fb193da-0ad7-4eb0-a496-4da35b94c70c" providerId="AD" clId="Web-{BE1D271C-6AA8-5D0B-5859-3FC8D56396EA}" dt="2024-11-05T11:41:43.246" v="365"/>
          <ac:spMkLst>
            <pc:docMk/>
            <pc:sldMk cId="442666376" sldId="279"/>
            <ac:spMk id="25" creationId="{4BBB3CEC-9072-A8E4-14D9-3084F8C92E42}"/>
          </ac:spMkLst>
        </pc:spChg>
        <pc:spChg chg="add del">
          <ac:chgData name="Erman, Dominik" userId="S::dominik.erman@student.reutlingen-university.de::4fb193da-0ad7-4eb0-a496-4da35b94c70c" providerId="AD" clId="Web-{BE1D271C-6AA8-5D0B-5859-3FC8D56396EA}" dt="2024-11-05T11:41:43.246" v="364"/>
          <ac:spMkLst>
            <pc:docMk/>
            <pc:sldMk cId="442666376" sldId="279"/>
            <ac:spMk id="27" creationId="{569550F2-EA30-97D6-4151-88DB6934CB9D}"/>
          </ac:spMkLst>
        </pc:spChg>
        <pc:spChg chg="add del">
          <ac:chgData name="Erman, Dominik" userId="S::dominik.erman@student.reutlingen-university.de::4fb193da-0ad7-4eb0-a496-4da35b94c70c" providerId="AD" clId="Web-{BE1D271C-6AA8-5D0B-5859-3FC8D56396EA}" dt="2024-11-05T11:41:43.246" v="363"/>
          <ac:spMkLst>
            <pc:docMk/>
            <pc:sldMk cId="442666376" sldId="279"/>
            <ac:spMk id="29" creationId="{F93E002E-33FE-EC5C-7E23-ADE22B5D232F}"/>
          </ac:spMkLst>
        </pc:spChg>
        <pc:spChg chg="add del">
          <ac:chgData name="Erman, Dominik" userId="S::dominik.erman@student.reutlingen-university.de::4fb193da-0ad7-4eb0-a496-4da35b94c70c" providerId="AD" clId="Web-{BE1D271C-6AA8-5D0B-5859-3FC8D56396EA}" dt="2024-11-05T11:41:43.246" v="362"/>
          <ac:spMkLst>
            <pc:docMk/>
            <pc:sldMk cId="442666376" sldId="279"/>
            <ac:spMk id="31" creationId="{72ED8734-A8B2-061B-57B6-9B594B820DFD}"/>
          </ac:spMkLst>
        </pc:spChg>
        <pc:spChg chg="add del">
          <ac:chgData name="Erman, Dominik" userId="S::dominik.erman@student.reutlingen-university.de::4fb193da-0ad7-4eb0-a496-4da35b94c70c" providerId="AD" clId="Web-{BE1D271C-6AA8-5D0B-5859-3FC8D56396EA}" dt="2024-11-05T11:41:43.246" v="361"/>
          <ac:spMkLst>
            <pc:docMk/>
            <pc:sldMk cId="442666376" sldId="279"/>
            <ac:spMk id="33" creationId="{A0AABB47-5E81-28C0-D5A9-A8F541FEC8C2}"/>
          </ac:spMkLst>
        </pc:spChg>
        <pc:spChg chg="add del">
          <ac:chgData name="Erman, Dominik" userId="S::dominik.erman@student.reutlingen-university.de::4fb193da-0ad7-4eb0-a496-4da35b94c70c" providerId="AD" clId="Web-{BE1D271C-6AA8-5D0B-5859-3FC8D56396EA}" dt="2024-11-05T11:41:43.246" v="360"/>
          <ac:spMkLst>
            <pc:docMk/>
            <pc:sldMk cId="442666376" sldId="279"/>
            <ac:spMk id="35" creationId="{AB9987A7-E2DE-4DA3-60AF-CBFFE0E9C8C5}"/>
          </ac:spMkLst>
        </pc:spChg>
        <pc:spChg chg="add del">
          <ac:chgData name="Erman, Dominik" userId="S::dominik.erman@student.reutlingen-university.de::4fb193da-0ad7-4eb0-a496-4da35b94c70c" providerId="AD" clId="Web-{BE1D271C-6AA8-5D0B-5859-3FC8D56396EA}" dt="2024-11-05T11:41:43.246" v="359"/>
          <ac:spMkLst>
            <pc:docMk/>
            <pc:sldMk cId="442666376" sldId="279"/>
            <ac:spMk id="37" creationId="{E433ADCA-211F-CFD3-BB33-D456AA5F6F16}"/>
          </ac:spMkLst>
        </pc:spChg>
        <pc:spChg chg="add del">
          <ac:chgData name="Erman, Dominik" userId="S::dominik.erman@student.reutlingen-university.de::4fb193da-0ad7-4eb0-a496-4da35b94c70c" providerId="AD" clId="Web-{BE1D271C-6AA8-5D0B-5859-3FC8D56396EA}" dt="2024-11-05T11:41:43.246" v="358"/>
          <ac:spMkLst>
            <pc:docMk/>
            <pc:sldMk cId="442666376" sldId="279"/>
            <ac:spMk id="39" creationId="{9A0A8DA9-F0F5-C444-5657-EB7726D1C26A}"/>
          </ac:spMkLst>
        </pc:spChg>
        <pc:spChg chg="add del">
          <ac:chgData name="Erman, Dominik" userId="S::dominik.erman@student.reutlingen-university.de::4fb193da-0ad7-4eb0-a496-4da35b94c70c" providerId="AD" clId="Web-{BE1D271C-6AA8-5D0B-5859-3FC8D56396EA}" dt="2024-11-05T11:41:43.246" v="357"/>
          <ac:spMkLst>
            <pc:docMk/>
            <pc:sldMk cId="442666376" sldId="279"/>
            <ac:spMk id="41" creationId="{40943756-4283-9D4E-CA50-D339B0210440}"/>
          </ac:spMkLst>
        </pc:spChg>
        <pc:spChg chg="add del">
          <ac:chgData name="Erman, Dominik" userId="S::dominik.erman@student.reutlingen-university.de::4fb193da-0ad7-4eb0-a496-4da35b94c70c" providerId="AD" clId="Web-{BE1D271C-6AA8-5D0B-5859-3FC8D56396EA}" dt="2024-11-05T11:41:43.246" v="356"/>
          <ac:spMkLst>
            <pc:docMk/>
            <pc:sldMk cId="442666376" sldId="279"/>
            <ac:spMk id="43" creationId="{A19E340C-328D-FFDB-0EDC-58E5F2FDDCC9}"/>
          </ac:spMkLst>
        </pc:spChg>
        <pc:spChg chg="add">
          <ac:chgData name="Erman, Dominik" userId="S::dominik.erman@student.reutlingen-university.de::4fb193da-0ad7-4eb0-a496-4da35b94c70c" providerId="AD" clId="Web-{BE1D271C-6AA8-5D0B-5859-3FC8D56396EA}" dt="2024-11-05T11:41:43.730" v="368"/>
          <ac:spMkLst>
            <pc:docMk/>
            <pc:sldMk cId="442666376" sldId="279"/>
            <ac:spMk id="47" creationId="{D1B7F75A-BABC-6873-C621-19CF80E347CC}"/>
          </ac:spMkLst>
        </pc:spChg>
        <pc:spChg chg="add">
          <ac:chgData name="Erman, Dominik" userId="S::dominik.erman@student.reutlingen-university.de::4fb193da-0ad7-4eb0-a496-4da35b94c70c" providerId="AD" clId="Web-{BE1D271C-6AA8-5D0B-5859-3FC8D56396EA}" dt="2024-11-05T11:41:43.746" v="369"/>
          <ac:spMkLst>
            <pc:docMk/>
            <pc:sldMk cId="442666376" sldId="279"/>
            <ac:spMk id="49" creationId="{A4CFC72A-5363-6D56-0A69-477FE917E0F0}"/>
          </ac:spMkLst>
        </pc:spChg>
        <pc:spChg chg="add">
          <ac:chgData name="Erman, Dominik" userId="S::dominik.erman@student.reutlingen-university.de::4fb193da-0ad7-4eb0-a496-4da35b94c70c" providerId="AD" clId="Web-{BE1D271C-6AA8-5D0B-5859-3FC8D56396EA}" dt="2024-11-05T11:41:43.746" v="370"/>
          <ac:spMkLst>
            <pc:docMk/>
            <pc:sldMk cId="442666376" sldId="279"/>
            <ac:spMk id="51" creationId="{4FD2BE6C-0569-2F9E-9F17-ED7A2A1DF4AC}"/>
          </ac:spMkLst>
        </pc:spChg>
        <pc:spChg chg="add">
          <ac:chgData name="Erman, Dominik" userId="S::dominik.erman@student.reutlingen-university.de::4fb193da-0ad7-4eb0-a496-4da35b94c70c" providerId="AD" clId="Web-{BE1D271C-6AA8-5D0B-5859-3FC8D56396EA}" dt="2024-11-05T11:41:43.761" v="371"/>
          <ac:spMkLst>
            <pc:docMk/>
            <pc:sldMk cId="442666376" sldId="279"/>
            <ac:spMk id="53" creationId="{7A28E059-C1D6-7F50-F39E-C7A0C5B771F1}"/>
          </ac:spMkLst>
        </pc:spChg>
        <pc:spChg chg="add">
          <ac:chgData name="Erman, Dominik" userId="S::dominik.erman@student.reutlingen-university.de::4fb193da-0ad7-4eb0-a496-4da35b94c70c" providerId="AD" clId="Web-{BE1D271C-6AA8-5D0B-5859-3FC8D56396EA}" dt="2024-11-05T11:41:43.761" v="372"/>
          <ac:spMkLst>
            <pc:docMk/>
            <pc:sldMk cId="442666376" sldId="279"/>
            <ac:spMk id="55" creationId="{4C8AD96E-21E5-388D-897D-45A6A2676537}"/>
          </ac:spMkLst>
        </pc:spChg>
        <pc:spChg chg="add">
          <ac:chgData name="Erman, Dominik" userId="S::dominik.erman@student.reutlingen-university.de::4fb193da-0ad7-4eb0-a496-4da35b94c70c" providerId="AD" clId="Web-{BE1D271C-6AA8-5D0B-5859-3FC8D56396EA}" dt="2024-11-05T11:41:43.777" v="373"/>
          <ac:spMkLst>
            <pc:docMk/>
            <pc:sldMk cId="442666376" sldId="279"/>
            <ac:spMk id="57" creationId="{C8D958FD-8826-CDAE-6424-4679DAF50F42}"/>
          </ac:spMkLst>
        </pc:spChg>
        <pc:spChg chg="add">
          <ac:chgData name="Erman, Dominik" userId="S::dominik.erman@student.reutlingen-university.de::4fb193da-0ad7-4eb0-a496-4da35b94c70c" providerId="AD" clId="Web-{BE1D271C-6AA8-5D0B-5859-3FC8D56396EA}" dt="2024-11-05T11:41:43.793" v="374"/>
          <ac:spMkLst>
            <pc:docMk/>
            <pc:sldMk cId="442666376" sldId="279"/>
            <ac:spMk id="59" creationId="{4FACD15E-4266-831C-67A0-C1E866100DF1}"/>
          </ac:spMkLst>
        </pc:spChg>
        <pc:spChg chg="add">
          <ac:chgData name="Erman, Dominik" userId="S::dominik.erman@student.reutlingen-university.de::4fb193da-0ad7-4eb0-a496-4da35b94c70c" providerId="AD" clId="Web-{BE1D271C-6AA8-5D0B-5859-3FC8D56396EA}" dt="2024-11-05T11:41:43.808" v="375"/>
          <ac:spMkLst>
            <pc:docMk/>
            <pc:sldMk cId="442666376" sldId="279"/>
            <ac:spMk id="61" creationId="{2E634CCB-68FE-C475-90B1-4E0F2CFE7552}"/>
          </ac:spMkLst>
        </pc:spChg>
        <pc:spChg chg="add">
          <ac:chgData name="Erman, Dominik" userId="S::dominik.erman@student.reutlingen-university.de::4fb193da-0ad7-4eb0-a496-4da35b94c70c" providerId="AD" clId="Web-{BE1D271C-6AA8-5D0B-5859-3FC8D56396EA}" dt="2024-11-05T11:41:43.808" v="376"/>
          <ac:spMkLst>
            <pc:docMk/>
            <pc:sldMk cId="442666376" sldId="279"/>
            <ac:spMk id="63" creationId="{83FE45D4-CF21-AD2B-7826-EFEEBF5694EA}"/>
          </ac:spMkLst>
        </pc:spChg>
        <pc:spChg chg="add">
          <ac:chgData name="Erman, Dominik" userId="S::dominik.erman@student.reutlingen-university.de::4fb193da-0ad7-4eb0-a496-4da35b94c70c" providerId="AD" clId="Web-{BE1D271C-6AA8-5D0B-5859-3FC8D56396EA}" dt="2024-11-05T11:41:43.824" v="377"/>
          <ac:spMkLst>
            <pc:docMk/>
            <pc:sldMk cId="442666376" sldId="279"/>
            <ac:spMk id="65" creationId="{20745C58-461C-2CC0-F880-7F313B43D952}"/>
          </ac:spMkLst>
        </pc:spChg>
        <pc:spChg chg="add">
          <ac:chgData name="Erman, Dominik" userId="S::dominik.erman@student.reutlingen-university.de::4fb193da-0ad7-4eb0-a496-4da35b94c70c" providerId="AD" clId="Web-{BE1D271C-6AA8-5D0B-5859-3FC8D56396EA}" dt="2024-11-05T11:41:43.840" v="378"/>
          <ac:spMkLst>
            <pc:docMk/>
            <pc:sldMk cId="442666376" sldId="279"/>
            <ac:spMk id="67" creationId="{1F114DC9-B8EA-A27C-BA67-E3C7AEA7CF19}"/>
          </ac:spMkLst>
        </pc:spChg>
        <pc:cxnChg chg="del">
          <ac:chgData name="Erman, Dominik" userId="S::dominik.erman@student.reutlingen-university.de::4fb193da-0ad7-4eb0-a496-4da35b94c70c" providerId="AD" clId="Web-{BE1D271C-6AA8-5D0B-5859-3FC8D56396EA}" dt="2024-11-05T11:36:50.900" v="163"/>
          <ac:cxnSpMkLst>
            <pc:docMk/>
            <pc:sldMk cId="442666376" sldId="279"/>
            <ac:cxnSpMk id="11" creationId="{9115F3DC-96A8-19AC-649E-495F217B07F9}"/>
          </ac:cxnSpMkLst>
        </pc:cxnChg>
        <pc:cxnChg chg="add del">
          <ac:chgData name="Erman, Dominik" userId="S::dominik.erman@student.reutlingen-university.de::4fb193da-0ad7-4eb0-a496-4da35b94c70c" providerId="AD" clId="Web-{BE1D271C-6AA8-5D0B-5859-3FC8D56396EA}" dt="2024-11-05T11:41:43.246" v="366"/>
          <ac:cxnSpMkLst>
            <pc:docMk/>
            <pc:sldMk cId="442666376" sldId="279"/>
            <ac:cxnSpMk id="23" creationId="{20C867A6-7901-89BD-049D-46C71C96A82D}"/>
          </ac:cxnSpMkLst>
        </pc:cxnChg>
        <pc:cxnChg chg="add">
          <ac:chgData name="Erman, Dominik" userId="S::dominik.erman@student.reutlingen-university.de::4fb193da-0ad7-4eb0-a496-4da35b94c70c" providerId="AD" clId="Web-{BE1D271C-6AA8-5D0B-5859-3FC8D56396EA}" dt="2024-11-05T11:41:43.730" v="367"/>
          <ac:cxnSpMkLst>
            <pc:docMk/>
            <pc:sldMk cId="442666376" sldId="279"/>
            <ac:cxnSpMk id="45" creationId="{0DE25349-95FC-5C39-E4DD-CE4442DFBE98}"/>
          </ac:cxnSpMkLst>
        </pc:cxnChg>
      </pc:sldChg>
      <pc:sldChg chg="addSp delSp modSp">
        <pc:chgData name="Erman, Dominik" userId="S::dominik.erman@student.reutlingen-university.de::4fb193da-0ad7-4eb0-a496-4da35b94c70c" providerId="AD" clId="Web-{BE1D271C-6AA8-5D0B-5859-3FC8D56396EA}" dt="2024-11-05T11:42:07.355" v="403"/>
        <pc:sldMkLst>
          <pc:docMk/>
          <pc:sldMk cId="741105741" sldId="280"/>
        </pc:sldMkLst>
        <pc:spChg chg="del">
          <ac:chgData name="Erman, Dominik" userId="S::dominik.erman@student.reutlingen-university.de::4fb193da-0ad7-4eb0-a496-4da35b94c70c" providerId="AD" clId="Web-{BE1D271C-6AA8-5D0B-5859-3FC8D56396EA}" dt="2024-11-05T11:36:56.009" v="185"/>
          <ac:spMkLst>
            <pc:docMk/>
            <pc:sldMk cId="741105741" sldId="280"/>
            <ac:spMk id="5" creationId="{A04DC8EF-C546-8B87-05E4-A96A9180E081}"/>
          </ac:spMkLst>
        </pc:spChg>
        <pc:spChg chg="del">
          <ac:chgData name="Erman, Dominik" userId="S::dominik.erman@student.reutlingen-university.de::4fb193da-0ad7-4eb0-a496-4da35b94c70c" providerId="AD" clId="Web-{BE1D271C-6AA8-5D0B-5859-3FC8D56396EA}" dt="2024-11-05T11:36:56.009" v="181"/>
          <ac:spMkLst>
            <pc:docMk/>
            <pc:sldMk cId="741105741" sldId="280"/>
            <ac:spMk id="6" creationId="{3B660CF8-87EB-CB22-C16A-1FE754D7A5C0}"/>
          </ac:spMkLst>
        </pc:spChg>
        <pc:spChg chg="del">
          <ac:chgData name="Erman, Dominik" userId="S::dominik.erman@student.reutlingen-university.de::4fb193da-0ad7-4eb0-a496-4da35b94c70c" providerId="AD" clId="Web-{BE1D271C-6AA8-5D0B-5859-3FC8D56396EA}" dt="2024-11-05T11:36:56.009" v="179"/>
          <ac:spMkLst>
            <pc:docMk/>
            <pc:sldMk cId="741105741" sldId="280"/>
            <ac:spMk id="7" creationId="{F0AFAC55-A1F0-BC9E-E967-D8183DD2C55E}"/>
          </ac:spMkLst>
        </pc:spChg>
        <pc:spChg chg="del">
          <ac:chgData name="Erman, Dominik" userId="S::dominik.erman@student.reutlingen-university.de::4fb193da-0ad7-4eb0-a496-4da35b94c70c" providerId="AD" clId="Web-{BE1D271C-6AA8-5D0B-5859-3FC8D56396EA}" dt="2024-11-05T11:36:56.009" v="178"/>
          <ac:spMkLst>
            <pc:docMk/>
            <pc:sldMk cId="741105741" sldId="280"/>
            <ac:spMk id="8" creationId="{ED424D7B-5E7B-BC82-E595-F4860639E04D}"/>
          </ac:spMkLst>
        </pc:spChg>
        <pc:spChg chg="del">
          <ac:chgData name="Erman, Dominik" userId="S::dominik.erman@student.reutlingen-university.de::4fb193da-0ad7-4eb0-a496-4da35b94c70c" providerId="AD" clId="Web-{BE1D271C-6AA8-5D0B-5859-3FC8D56396EA}" dt="2024-11-05T11:36:56.009" v="177"/>
          <ac:spMkLst>
            <pc:docMk/>
            <pc:sldMk cId="741105741" sldId="280"/>
            <ac:spMk id="9" creationId="{E2B0721A-D010-57F5-0FCF-79D84562C28D}"/>
          </ac:spMkLst>
        </pc:spChg>
        <pc:spChg chg="del">
          <ac:chgData name="Erman, Dominik" userId="S::dominik.erman@student.reutlingen-university.de::4fb193da-0ad7-4eb0-a496-4da35b94c70c" providerId="AD" clId="Web-{BE1D271C-6AA8-5D0B-5859-3FC8D56396EA}" dt="2024-11-05T11:36:56.009" v="186"/>
          <ac:spMkLst>
            <pc:docMk/>
            <pc:sldMk cId="741105741" sldId="280"/>
            <ac:spMk id="10" creationId="{DB1A45C4-A02D-12A9-801B-52281F1F756A}"/>
          </ac:spMkLst>
        </pc:spChg>
        <pc:spChg chg="del">
          <ac:chgData name="Erman, Dominik" userId="S::dominik.erman@student.reutlingen-university.de::4fb193da-0ad7-4eb0-a496-4da35b94c70c" providerId="AD" clId="Web-{BE1D271C-6AA8-5D0B-5859-3FC8D56396EA}" dt="2024-11-05T11:36:56.009" v="184"/>
          <ac:spMkLst>
            <pc:docMk/>
            <pc:sldMk cId="741105741" sldId="280"/>
            <ac:spMk id="12" creationId="{B7A0F822-93E3-7055-D4EB-D2B9B47A37EB}"/>
          </ac:spMkLst>
        </pc:spChg>
        <pc:spChg chg="del">
          <ac:chgData name="Erman, Dominik" userId="S::dominik.erman@student.reutlingen-university.de::4fb193da-0ad7-4eb0-a496-4da35b94c70c" providerId="AD" clId="Web-{BE1D271C-6AA8-5D0B-5859-3FC8D56396EA}" dt="2024-11-05T11:36:56.009" v="183"/>
          <ac:spMkLst>
            <pc:docMk/>
            <pc:sldMk cId="741105741" sldId="280"/>
            <ac:spMk id="13" creationId="{0873454E-1F7A-B5D9-E4AE-01A6724C5AC8}"/>
          </ac:spMkLst>
        </pc:spChg>
        <pc:spChg chg="del">
          <ac:chgData name="Erman, Dominik" userId="S::dominik.erman@student.reutlingen-university.de::4fb193da-0ad7-4eb0-a496-4da35b94c70c" providerId="AD" clId="Web-{BE1D271C-6AA8-5D0B-5859-3FC8D56396EA}" dt="2024-11-05T11:36:56.009" v="182"/>
          <ac:spMkLst>
            <pc:docMk/>
            <pc:sldMk cId="741105741" sldId="280"/>
            <ac:spMk id="14" creationId="{ACC9132A-A827-B74A-CF41-9EE54EEC2D03}"/>
          </ac:spMkLst>
        </pc:spChg>
        <pc:spChg chg="del">
          <ac:chgData name="Erman, Dominik" userId="S::dominik.erman@student.reutlingen-university.de::4fb193da-0ad7-4eb0-a496-4da35b94c70c" providerId="AD" clId="Web-{BE1D271C-6AA8-5D0B-5859-3FC8D56396EA}" dt="2024-11-05T11:36:56.009" v="180"/>
          <ac:spMkLst>
            <pc:docMk/>
            <pc:sldMk cId="741105741" sldId="280"/>
            <ac:spMk id="15" creationId="{9D8DEBE4-B6DC-A977-4FC2-DB0CC544915F}"/>
          </ac:spMkLst>
        </pc:spChg>
        <pc:spChg chg="del">
          <ac:chgData name="Erman, Dominik" userId="S::dominik.erman@student.reutlingen-university.de::4fb193da-0ad7-4eb0-a496-4da35b94c70c" providerId="AD" clId="Web-{BE1D271C-6AA8-5D0B-5859-3FC8D56396EA}" dt="2024-11-05T11:36:56.009" v="176"/>
          <ac:spMkLst>
            <pc:docMk/>
            <pc:sldMk cId="741105741" sldId="280"/>
            <ac:spMk id="16" creationId="{F74136FA-E52C-E78C-E3B3-11D6216B3601}"/>
          </ac:spMkLst>
        </pc:spChg>
        <pc:spChg chg="del">
          <ac:chgData name="Erman, Dominik" userId="S::dominik.erman@student.reutlingen-university.de::4fb193da-0ad7-4eb0-a496-4da35b94c70c" providerId="AD" clId="Web-{BE1D271C-6AA8-5D0B-5859-3FC8D56396EA}" dt="2024-11-05T11:36:56.009" v="175"/>
          <ac:spMkLst>
            <pc:docMk/>
            <pc:sldMk cId="741105741" sldId="280"/>
            <ac:spMk id="19" creationId="{24B4F016-7417-9B5D-025E-5074A32F4B23}"/>
          </ac:spMkLst>
        </pc:spChg>
        <pc:spChg chg="add del">
          <ac:chgData name="Erman, Dominik" userId="S::dominik.erman@student.reutlingen-university.de::4fb193da-0ad7-4eb0-a496-4da35b94c70c" providerId="AD" clId="Web-{BE1D271C-6AA8-5D0B-5859-3FC8D56396EA}" dt="2024-11-05T11:41:54.777" v="388"/>
          <ac:spMkLst>
            <pc:docMk/>
            <pc:sldMk cId="741105741" sldId="280"/>
            <ac:spMk id="22" creationId="{F7967FB4-3DCC-A255-C394-B14D2220F7FA}"/>
          </ac:spMkLst>
        </pc:spChg>
        <pc:spChg chg="add del">
          <ac:chgData name="Erman, Dominik" userId="S::dominik.erman@student.reutlingen-university.de::4fb193da-0ad7-4eb0-a496-4da35b94c70c" providerId="AD" clId="Web-{BE1D271C-6AA8-5D0B-5859-3FC8D56396EA}" dt="2024-11-05T11:41:54.777" v="387"/>
          <ac:spMkLst>
            <pc:docMk/>
            <pc:sldMk cId="741105741" sldId="280"/>
            <ac:spMk id="24" creationId="{3DEB9EA4-F46A-7248-F786-1CA83B7EA4B3}"/>
          </ac:spMkLst>
        </pc:spChg>
        <pc:spChg chg="add del">
          <ac:chgData name="Erman, Dominik" userId="S::dominik.erman@student.reutlingen-university.de::4fb193da-0ad7-4eb0-a496-4da35b94c70c" providerId="AD" clId="Web-{BE1D271C-6AA8-5D0B-5859-3FC8D56396EA}" dt="2024-11-05T11:41:54.777" v="386"/>
          <ac:spMkLst>
            <pc:docMk/>
            <pc:sldMk cId="741105741" sldId="280"/>
            <ac:spMk id="26" creationId="{9209B1CD-A097-EA2B-DDD3-87C944F35842}"/>
          </ac:spMkLst>
        </pc:spChg>
        <pc:spChg chg="add del">
          <ac:chgData name="Erman, Dominik" userId="S::dominik.erman@student.reutlingen-university.de::4fb193da-0ad7-4eb0-a496-4da35b94c70c" providerId="AD" clId="Web-{BE1D271C-6AA8-5D0B-5859-3FC8D56396EA}" dt="2024-11-05T11:41:54.777" v="385"/>
          <ac:spMkLst>
            <pc:docMk/>
            <pc:sldMk cId="741105741" sldId="280"/>
            <ac:spMk id="28" creationId="{5EE09281-3C42-2C15-F47E-960B60046B47}"/>
          </ac:spMkLst>
        </pc:spChg>
        <pc:spChg chg="add del">
          <ac:chgData name="Erman, Dominik" userId="S::dominik.erman@student.reutlingen-university.de::4fb193da-0ad7-4eb0-a496-4da35b94c70c" providerId="AD" clId="Web-{BE1D271C-6AA8-5D0B-5859-3FC8D56396EA}" dt="2024-11-05T11:41:54.777" v="384"/>
          <ac:spMkLst>
            <pc:docMk/>
            <pc:sldMk cId="741105741" sldId="280"/>
            <ac:spMk id="30" creationId="{4D16D301-DBE1-6CEC-7516-752AF8845D07}"/>
          </ac:spMkLst>
        </pc:spChg>
        <pc:spChg chg="add del">
          <ac:chgData name="Erman, Dominik" userId="S::dominik.erman@student.reutlingen-university.de::4fb193da-0ad7-4eb0-a496-4da35b94c70c" providerId="AD" clId="Web-{BE1D271C-6AA8-5D0B-5859-3FC8D56396EA}" dt="2024-11-05T11:41:54.777" v="383"/>
          <ac:spMkLst>
            <pc:docMk/>
            <pc:sldMk cId="741105741" sldId="280"/>
            <ac:spMk id="32" creationId="{0A2B67F6-8E81-675E-B16C-7035AAA98880}"/>
          </ac:spMkLst>
        </pc:spChg>
        <pc:spChg chg="add del">
          <ac:chgData name="Erman, Dominik" userId="S::dominik.erman@student.reutlingen-university.de::4fb193da-0ad7-4eb0-a496-4da35b94c70c" providerId="AD" clId="Web-{BE1D271C-6AA8-5D0B-5859-3FC8D56396EA}" dt="2024-11-05T11:41:54.777" v="382"/>
          <ac:spMkLst>
            <pc:docMk/>
            <pc:sldMk cId="741105741" sldId="280"/>
            <ac:spMk id="34" creationId="{E804E76B-E23A-782D-0AC0-BF4D5B3CD02C}"/>
          </ac:spMkLst>
        </pc:spChg>
        <pc:spChg chg="add del">
          <ac:chgData name="Erman, Dominik" userId="S::dominik.erman@student.reutlingen-university.de::4fb193da-0ad7-4eb0-a496-4da35b94c70c" providerId="AD" clId="Web-{BE1D271C-6AA8-5D0B-5859-3FC8D56396EA}" dt="2024-11-05T11:41:54.777" v="381"/>
          <ac:spMkLst>
            <pc:docMk/>
            <pc:sldMk cId="741105741" sldId="280"/>
            <ac:spMk id="36" creationId="{2EE41AEF-52A1-A2AB-7751-860D28F5090B}"/>
          </ac:spMkLst>
        </pc:spChg>
        <pc:spChg chg="add del">
          <ac:chgData name="Erman, Dominik" userId="S::dominik.erman@student.reutlingen-university.de::4fb193da-0ad7-4eb0-a496-4da35b94c70c" providerId="AD" clId="Web-{BE1D271C-6AA8-5D0B-5859-3FC8D56396EA}" dt="2024-11-05T11:41:54.777" v="380"/>
          <ac:spMkLst>
            <pc:docMk/>
            <pc:sldMk cId="741105741" sldId="280"/>
            <ac:spMk id="38" creationId="{A9CFCE9F-465E-6521-A3C7-716AB85D20B5}"/>
          </ac:spMkLst>
        </pc:spChg>
        <pc:spChg chg="add del">
          <ac:chgData name="Erman, Dominik" userId="S::dominik.erman@student.reutlingen-university.de::4fb193da-0ad7-4eb0-a496-4da35b94c70c" providerId="AD" clId="Web-{BE1D271C-6AA8-5D0B-5859-3FC8D56396EA}" dt="2024-11-05T11:41:54.777" v="379"/>
          <ac:spMkLst>
            <pc:docMk/>
            <pc:sldMk cId="741105741" sldId="280"/>
            <ac:spMk id="40" creationId="{E2F07140-050F-D4E0-F19B-057BE2CD5ED5}"/>
          </ac:spMkLst>
        </pc:spChg>
        <pc:spChg chg="add">
          <ac:chgData name="Erman, Dominik" userId="S::dominik.erman@student.reutlingen-university.de::4fb193da-0ad7-4eb0-a496-4da35b94c70c" providerId="AD" clId="Web-{BE1D271C-6AA8-5D0B-5859-3FC8D56396EA}" dt="2024-11-05T11:41:55.121" v="391"/>
          <ac:spMkLst>
            <pc:docMk/>
            <pc:sldMk cId="741105741" sldId="280"/>
            <ac:spMk id="44" creationId="{32A375E9-64EA-8939-4A6B-B39270B1A793}"/>
          </ac:spMkLst>
        </pc:spChg>
        <pc:spChg chg="add">
          <ac:chgData name="Erman, Dominik" userId="S::dominik.erman@student.reutlingen-university.de::4fb193da-0ad7-4eb0-a496-4da35b94c70c" providerId="AD" clId="Web-{BE1D271C-6AA8-5D0B-5859-3FC8D56396EA}" dt="2024-11-05T11:41:55.121" v="392"/>
          <ac:spMkLst>
            <pc:docMk/>
            <pc:sldMk cId="741105741" sldId="280"/>
            <ac:spMk id="46" creationId="{39DEBCD9-4BFF-5C73-B441-542902588D8C}"/>
          </ac:spMkLst>
        </pc:spChg>
        <pc:spChg chg="add">
          <ac:chgData name="Erman, Dominik" userId="S::dominik.erman@student.reutlingen-university.de::4fb193da-0ad7-4eb0-a496-4da35b94c70c" providerId="AD" clId="Web-{BE1D271C-6AA8-5D0B-5859-3FC8D56396EA}" dt="2024-11-05T11:41:55.137" v="393"/>
          <ac:spMkLst>
            <pc:docMk/>
            <pc:sldMk cId="741105741" sldId="280"/>
            <ac:spMk id="48" creationId="{992AA948-CCFE-8806-2F98-D36CB20A1B55}"/>
          </ac:spMkLst>
        </pc:spChg>
        <pc:spChg chg="add">
          <ac:chgData name="Erman, Dominik" userId="S::dominik.erman@student.reutlingen-university.de::4fb193da-0ad7-4eb0-a496-4da35b94c70c" providerId="AD" clId="Web-{BE1D271C-6AA8-5D0B-5859-3FC8D56396EA}" dt="2024-11-05T11:41:55.137" v="394"/>
          <ac:spMkLst>
            <pc:docMk/>
            <pc:sldMk cId="741105741" sldId="280"/>
            <ac:spMk id="50" creationId="{EB151A40-AD4B-E3EE-3EDA-05C6F302B72F}"/>
          </ac:spMkLst>
        </pc:spChg>
        <pc:spChg chg="add">
          <ac:chgData name="Erman, Dominik" userId="S::dominik.erman@student.reutlingen-university.de::4fb193da-0ad7-4eb0-a496-4da35b94c70c" providerId="AD" clId="Web-{BE1D271C-6AA8-5D0B-5859-3FC8D56396EA}" dt="2024-11-05T11:41:55.152" v="395"/>
          <ac:spMkLst>
            <pc:docMk/>
            <pc:sldMk cId="741105741" sldId="280"/>
            <ac:spMk id="52" creationId="{25244A05-190D-8B46-9204-0F1058AD2D25}"/>
          </ac:spMkLst>
        </pc:spChg>
        <pc:spChg chg="add mod">
          <ac:chgData name="Erman, Dominik" userId="S::dominik.erman@student.reutlingen-university.de::4fb193da-0ad7-4eb0-a496-4da35b94c70c" providerId="AD" clId="Web-{BE1D271C-6AA8-5D0B-5859-3FC8D56396EA}" dt="2024-11-05T11:42:01.308" v="402"/>
          <ac:spMkLst>
            <pc:docMk/>
            <pc:sldMk cId="741105741" sldId="280"/>
            <ac:spMk id="54" creationId="{7F8A8A37-1B2B-8434-8D11-ADE75D06EB86}"/>
          </ac:spMkLst>
        </pc:spChg>
        <pc:spChg chg="add">
          <ac:chgData name="Erman, Dominik" userId="S::dominik.erman@student.reutlingen-university.de::4fb193da-0ad7-4eb0-a496-4da35b94c70c" providerId="AD" clId="Web-{BE1D271C-6AA8-5D0B-5859-3FC8D56396EA}" dt="2024-11-05T11:41:55.183" v="397"/>
          <ac:spMkLst>
            <pc:docMk/>
            <pc:sldMk cId="741105741" sldId="280"/>
            <ac:spMk id="56" creationId="{DEB983D0-E1DF-A800-6ECE-5E2B8534594A}"/>
          </ac:spMkLst>
        </pc:spChg>
        <pc:spChg chg="add">
          <ac:chgData name="Erman, Dominik" userId="S::dominik.erman@student.reutlingen-university.de::4fb193da-0ad7-4eb0-a496-4da35b94c70c" providerId="AD" clId="Web-{BE1D271C-6AA8-5D0B-5859-3FC8D56396EA}" dt="2024-11-05T11:41:55.199" v="398"/>
          <ac:spMkLst>
            <pc:docMk/>
            <pc:sldMk cId="741105741" sldId="280"/>
            <ac:spMk id="58" creationId="{C285F216-033F-B929-B9E4-8B3128E7C6A5}"/>
          </ac:spMkLst>
        </pc:spChg>
        <pc:spChg chg="add">
          <ac:chgData name="Erman, Dominik" userId="S::dominik.erman@student.reutlingen-university.de::4fb193da-0ad7-4eb0-a496-4da35b94c70c" providerId="AD" clId="Web-{BE1D271C-6AA8-5D0B-5859-3FC8D56396EA}" dt="2024-11-05T11:41:55.215" v="399"/>
          <ac:spMkLst>
            <pc:docMk/>
            <pc:sldMk cId="741105741" sldId="280"/>
            <ac:spMk id="60" creationId="{84F863CC-0B4E-3D09-F104-66EFB14AB31B}"/>
          </ac:spMkLst>
        </pc:spChg>
        <pc:spChg chg="add">
          <ac:chgData name="Erman, Dominik" userId="S::dominik.erman@student.reutlingen-university.de::4fb193da-0ad7-4eb0-a496-4da35b94c70c" providerId="AD" clId="Web-{BE1D271C-6AA8-5D0B-5859-3FC8D56396EA}" dt="2024-11-05T11:41:55.230" v="400"/>
          <ac:spMkLst>
            <pc:docMk/>
            <pc:sldMk cId="741105741" sldId="280"/>
            <ac:spMk id="62" creationId="{90887299-74F4-67B4-38FB-F08A9293FDDB}"/>
          </ac:spMkLst>
        </pc:spChg>
        <pc:spChg chg="add mod">
          <ac:chgData name="Erman, Dominik" userId="S::dominik.erman@student.reutlingen-university.de::4fb193da-0ad7-4eb0-a496-4da35b94c70c" providerId="AD" clId="Web-{BE1D271C-6AA8-5D0B-5859-3FC8D56396EA}" dt="2024-11-05T11:42:07.355" v="403"/>
          <ac:spMkLst>
            <pc:docMk/>
            <pc:sldMk cId="741105741" sldId="280"/>
            <ac:spMk id="9216" creationId="{24B5D594-1FC9-7B3C-2B49-0056A299CD71}"/>
          </ac:spMkLst>
        </pc:spChg>
        <pc:cxnChg chg="del">
          <ac:chgData name="Erman, Dominik" userId="S::dominik.erman@student.reutlingen-university.de::4fb193da-0ad7-4eb0-a496-4da35b94c70c" providerId="AD" clId="Web-{BE1D271C-6AA8-5D0B-5859-3FC8D56396EA}" dt="2024-11-05T11:36:56.009" v="187"/>
          <ac:cxnSpMkLst>
            <pc:docMk/>
            <pc:sldMk cId="741105741" sldId="280"/>
            <ac:cxnSpMk id="11" creationId="{9115F3DC-96A8-19AC-649E-495F217B07F9}"/>
          </ac:cxnSpMkLst>
        </pc:cxnChg>
        <pc:cxnChg chg="add del">
          <ac:chgData name="Erman, Dominik" userId="S::dominik.erman@student.reutlingen-university.de::4fb193da-0ad7-4eb0-a496-4da35b94c70c" providerId="AD" clId="Web-{BE1D271C-6AA8-5D0B-5859-3FC8D56396EA}" dt="2024-11-05T11:41:54.777" v="389"/>
          <ac:cxnSpMkLst>
            <pc:docMk/>
            <pc:sldMk cId="741105741" sldId="280"/>
            <ac:cxnSpMk id="20" creationId="{BEF17786-3093-0432-CE67-13EF14B726DA}"/>
          </ac:cxnSpMkLst>
        </pc:cxnChg>
        <pc:cxnChg chg="add">
          <ac:chgData name="Erman, Dominik" userId="S::dominik.erman@student.reutlingen-university.de::4fb193da-0ad7-4eb0-a496-4da35b94c70c" providerId="AD" clId="Web-{BE1D271C-6AA8-5D0B-5859-3FC8D56396EA}" dt="2024-11-05T11:41:55.105" v="390"/>
          <ac:cxnSpMkLst>
            <pc:docMk/>
            <pc:sldMk cId="741105741" sldId="280"/>
            <ac:cxnSpMk id="42" creationId="{C1DDD3D4-0AE2-DDEB-342C-04C5CB0E72FC}"/>
          </ac:cxnSpMkLst>
        </pc:cxnChg>
      </pc:sldChg>
      <pc:sldChg chg="ord">
        <pc:chgData name="Erman, Dominik" userId="S::dominik.erman@student.reutlingen-university.de::4fb193da-0ad7-4eb0-a496-4da35b94c70c" providerId="AD" clId="Web-{BE1D271C-6AA8-5D0B-5859-3FC8D56396EA}" dt="2024-11-05T11:27:36.442" v="1"/>
        <pc:sldMkLst>
          <pc:docMk/>
          <pc:sldMk cId="2717370175" sldId="282"/>
        </pc:sldMkLst>
      </pc:sldChg>
      <pc:sldChg chg="new del">
        <pc:chgData name="Erman, Dominik" userId="S::dominik.erman@student.reutlingen-university.de::4fb193da-0ad7-4eb0-a496-4da35b94c70c" providerId="AD" clId="Web-{BE1D271C-6AA8-5D0B-5859-3FC8D56396EA}" dt="2024-11-05T11:32:28.695" v="4"/>
        <pc:sldMkLst>
          <pc:docMk/>
          <pc:sldMk cId="3607897014" sldId="301"/>
        </pc:sldMkLst>
      </pc:sldChg>
      <pc:sldChg chg="new del">
        <pc:chgData name="Erman, Dominik" userId="S::dominik.erman@student.reutlingen-university.de::4fb193da-0ad7-4eb0-a496-4da35b94c70c" providerId="AD" clId="Web-{BE1D271C-6AA8-5D0B-5859-3FC8D56396EA}" dt="2024-11-05T11:32:29.476" v="5"/>
        <pc:sldMkLst>
          <pc:docMk/>
          <pc:sldMk cId="3444681786" sldId="302"/>
        </pc:sldMkLst>
      </pc:sldChg>
    </pc:docChg>
  </pc:docChgLst>
  <pc:docChgLst>
    <pc:chgData name="Fahrner, Michelle" userId="S::michelle.fahrner@student.reutlingen-university.de::7672c29c-0219-4e1e-943d-44b255e75464" providerId="AD" clId="Web-{5636741F-E3A9-3A89-4AA1-A15B5BE6B67C}"/>
    <pc:docChg chg="addSld modSld sldOrd modSection">
      <pc:chgData name="Fahrner, Michelle" userId="S::michelle.fahrner@student.reutlingen-university.de::7672c29c-0219-4e1e-943d-44b255e75464" providerId="AD" clId="Web-{5636741F-E3A9-3A89-4AA1-A15B5BE6B67C}" dt="2024-11-05T10:30:10.564" v="41" actId="20577"/>
      <pc:docMkLst>
        <pc:docMk/>
      </pc:docMkLst>
      <pc:sldChg chg="modSp ord">
        <pc:chgData name="Fahrner, Michelle" userId="S::michelle.fahrner@student.reutlingen-university.de::7672c29c-0219-4e1e-943d-44b255e75464" providerId="AD" clId="Web-{5636741F-E3A9-3A89-4AA1-A15B5BE6B67C}" dt="2024-11-05T10:27:28.980" v="5" actId="20577"/>
        <pc:sldMkLst>
          <pc:docMk/>
          <pc:sldMk cId="3198212910" sldId="284"/>
        </pc:sldMkLst>
        <pc:spChg chg="mod">
          <ac:chgData name="Fahrner, Michelle" userId="S::michelle.fahrner@student.reutlingen-university.de::7672c29c-0219-4e1e-943d-44b255e75464" providerId="AD" clId="Web-{5636741F-E3A9-3A89-4AA1-A15B5BE6B67C}" dt="2024-11-05T10:27:28.980" v="5" actId="20577"/>
          <ac:spMkLst>
            <pc:docMk/>
            <pc:sldMk cId="3198212910" sldId="284"/>
            <ac:spMk id="2" creationId="{146D025C-AD42-A9C8-509E-3488166C7D21}"/>
          </ac:spMkLst>
        </pc:spChg>
      </pc:sldChg>
      <pc:sldChg chg="delSp modSp add ord replId">
        <pc:chgData name="Fahrner, Michelle" userId="S::michelle.fahrner@student.reutlingen-university.de::7672c29c-0219-4e1e-943d-44b255e75464" providerId="AD" clId="Web-{5636741F-E3A9-3A89-4AA1-A15B5BE6B67C}" dt="2024-11-05T10:30:10.564" v="41" actId="20577"/>
        <pc:sldMkLst>
          <pc:docMk/>
          <pc:sldMk cId="2869347050" sldId="300"/>
        </pc:sldMkLst>
        <pc:spChg chg="mod">
          <ac:chgData name="Fahrner, Michelle" userId="S::michelle.fahrner@student.reutlingen-university.de::7672c29c-0219-4e1e-943d-44b255e75464" providerId="AD" clId="Web-{5636741F-E3A9-3A89-4AA1-A15B5BE6B67C}" dt="2024-11-05T10:27:38.840" v="9" actId="20577"/>
          <ac:spMkLst>
            <pc:docMk/>
            <pc:sldMk cId="2869347050" sldId="300"/>
            <ac:spMk id="2" creationId="{6DA333B6-980A-6C25-EBA4-3B2F8BD8529F}"/>
          </ac:spMkLst>
        </pc:spChg>
        <pc:spChg chg="mod">
          <ac:chgData name="Fahrner, Michelle" userId="S::michelle.fahrner@student.reutlingen-university.de::7672c29c-0219-4e1e-943d-44b255e75464" providerId="AD" clId="Web-{5636741F-E3A9-3A89-4AA1-A15B5BE6B67C}" dt="2024-11-05T10:30:10.564" v="41" actId="20577"/>
          <ac:spMkLst>
            <pc:docMk/>
            <pc:sldMk cId="2869347050" sldId="300"/>
            <ac:spMk id="5" creationId="{949DFEC7-26C0-1BD0-DFDB-872974A59033}"/>
          </ac:spMkLst>
        </pc:spChg>
        <pc:spChg chg="mod">
          <ac:chgData name="Fahrner, Michelle" userId="S::michelle.fahrner@student.reutlingen-university.de::7672c29c-0219-4e1e-943d-44b255e75464" providerId="AD" clId="Web-{5636741F-E3A9-3A89-4AA1-A15B5BE6B67C}" dt="2024-11-05T10:29:15.062" v="24" actId="20577"/>
          <ac:spMkLst>
            <pc:docMk/>
            <pc:sldMk cId="2869347050" sldId="300"/>
            <ac:spMk id="6" creationId="{2C8B6382-44A8-34CC-1C1C-C316C30FA239}"/>
          </ac:spMkLst>
        </pc:spChg>
        <pc:spChg chg="del">
          <ac:chgData name="Fahrner, Michelle" userId="S::michelle.fahrner@student.reutlingen-university.de::7672c29c-0219-4e1e-943d-44b255e75464" providerId="AD" clId="Web-{5636741F-E3A9-3A89-4AA1-A15B5BE6B67C}" dt="2024-11-05T10:28:09.388" v="16"/>
          <ac:spMkLst>
            <pc:docMk/>
            <pc:sldMk cId="2869347050" sldId="300"/>
            <ac:spMk id="9" creationId="{28FB8CE6-31BD-6497-2FC4-956A8DB8C826}"/>
          </ac:spMkLst>
        </pc:spChg>
        <pc:spChg chg="mod">
          <ac:chgData name="Fahrner, Michelle" userId="S::michelle.fahrner@student.reutlingen-university.de::7672c29c-0219-4e1e-943d-44b255e75464" providerId="AD" clId="Web-{5636741F-E3A9-3A89-4AA1-A15B5BE6B67C}" dt="2024-11-05T10:29:37.266" v="30" actId="20577"/>
          <ac:spMkLst>
            <pc:docMk/>
            <pc:sldMk cId="2869347050" sldId="300"/>
            <ac:spMk id="12" creationId="{F876B207-FD7D-E6AC-A804-E6714855B2FC}"/>
          </ac:spMkLst>
        </pc:spChg>
        <pc:spChg chg="del">
          <ac:chgData name="Fahrner, Michelle" userId="S::michelle.fahrner@student.reutlingen-university.de::7672c29c-0219-4e1e-943d-44b255e75464" providerId="AD" clId="Web-{5636741F-E3A9-3A89-4AA1-A15B5BE6B67C}" dt="2024-11-05T10:28:07.122" v="15"/>
          <ac:spMkLst>
            <pc:docMk/>
            <pc:sldMk cId="2869347050" sldId="300"/>
            <ac:spMk id="13" creationId="{D2947AA5-895D-D9CA-48B5-98E8FC4BA7B9}"/>
          </ac:spMkLst>
        </pc:spChg>
        <pc:spChg chg="mod">
          <ac:chgData name="Fahrner, Michelle" userId="S::michelle.fahrner@student.reutlingen-university.de::7672c29c-0219-4e1e-943d-44b255e75464" providerId="AD" clId="Web-{5636741F-E3A9-3A89-4AA1-A15B5BE6B67C}" dt="2024-11-05T10:30:00.189" v="38" actId="20577"/>
          <ac:spMkLst>
            <pc:docMk/>
            <pc:sldMk cId="2869347050" sldId="300"/>
            <ac:spMk id="14" creationId="{CFACDE14-5009-348B-FF81-E1C08CD71FA2}"/>
          </ac:spMkLst>
        </pc:spChg>
        <pc:spChg chg="del">
          <ac:chgData name="Fahrner, Michelle" userId="S::michelle.fahrner@student.reutlingen-university.de::7672c29c-0219-4e1e-943d-44b255e75464" providerId="AD" clId="Web-{5636741F-E3A9-3A89-4AA1-A15B5BE6B67C}" dt="2024-11-05T10:29:41.032" v="31"/>
          <ac:spMkLst>
            <pc:docMk/>
            <pc:sldMk cId="2869347050" sldId="300"/>
            <ac:spMk id="15" creationId="{B4A83470-6C66-D0C1-E272-FB53A06C599A}"/>
          </ac:spMkLst>
        </pc:spChg>
        <pc:spChg chg="mod">
          <ac:chgData name="Fahrner, Michelle" userId="S::michelle.fahrner@student.reutlingen-university.de::7672c29c-0219-4e1e-943d-44b255e75464" providerId="AD" clId="Web-{5636741F-E3A9-3A89-4AA1-A15B5BE6B67C}" dt="2024-11-05T10:28:25.545" v="19" actId="14100"/>
          <ac:spMkLst>
            <pc:docMk/>
            <pc:sldMk cId="2869347050" sldId="300"/>
            <ac:spMk id="16" creationId="{0A7E6A4D-6F1F-0435-3095-B4462B2D1454}"/>
          </ac:spMkLst>
        </pc:spChg>
        <pc:spChg chg="del">
          <ac:chgData name="Fahrner, Michelle" userId="S::michelle.fahrner@student.reutlingen-university.de::7672c29c-0219-4e1e-943d-44b255e75464" providerId="AD" clId="Web-{5636741F-E3A9-3A89-4AA1-A15B5BE6B67C}" dt="2024-11-05T10:28:11.575" v="17"/>
          <ac:spMkLst>
            <pc:docMk/>
            <pc:sldMk cId="2869347050" sldId="300"/>
            <ac:spMk id="21" creationId="{8A6FE9AB-86D9-43F2-3A8F-FB78E9A560F6}"/>
          </ac:spMkLst>
        </pc:spChg>
      </pc:sldChg>
    </pc:docChg>
  </pc:docChgLst>
  <pc:docChgLst>
    <pc:chgData name="Kunik, Lars" userId="ef4b339d-91c1-4431-9844-5ca3e81c54ff" providerId="ADAL" clId="{B01977F6-A6B9-4D31-9795-35BB3684D20E}"/>
    <pc:docChg chg="undo redo custSel addSld delSld modSld sldOrd modMainMaster modSection">
      <pc:chgData name="Kunik, Lars" userId="ef4b339d-91c1-4431-9844-5ca3e81c54ff" providerId="ADAL" clId="{B01977F6-A6B9-4D31-9795-35BB3684D20E}" dt="2024-11-05T14:52:58.603" v="4931" actId="478"/>
      <pc:docMkLst>
        <pc:docMk/>
      </pc:docMkLst>
      <pc:sldChg chg="new del">
        <pc:chgData name="Kunik, Lars" userId="ef4b339d-91c1-4431-9844-5ca3e81c54ff" providerId="ADAL" clId="{B01977F6-A6B9-4D31-9795-35BB3684D20E}" dt="2024-10-30T18:45:53.796" v="309" actId="47"/>
        <pc:sldMkLst>
          <pc:docMk/>
          <pc:sldMk cId="2181969730" sldId="256"/>
        </pc:sldMkLst>
      </pc:sldChg>
      <pc:sldChg chg="new del">
        <pc:chgData name="Kunik, Lars" userId="ef4b339d-91c1-4431-9844-5ca3e81c54ff" providerId="ADAL" clId="{B01977F6-A6B9-4D31-9795-35BB3684D20E}" dt="2024-10-30T18:34:32.697" v="2" actId="47"/>
        <pc:sldMkLst>
          <pc:docMk/>
          <pc:sldMk cId="2679859636" sldId="257"/>
        </pc:sldMkLst>
      </pc:sldChg>
      <pc:sldChg chg="addSp delSp modSp new mod modClrScheme chgLayout">
        <pc:chgData name="Kunik, Lars" userId="ef4b339d-91c1-4431-9844-5ca3e81c54ff" providerId="ADAL" clId="{B01977F6-A6B9-4D31-9795-35BB3684D20E}" dt="2024-11-05T11:09:16.360" v="2454" actId="478"/>
        <pc:sldMkLst>
          <pc:docMk/>
          <pc:sldMk cId="3971378090" sldId="257"/>
        </pc:sldMkLst>
        <pc:spChg chg="del">
          <ac:chgData name="Kunik, Lars" userId="ef4b339d-91c1-4431-9844-5ca3e81c54ff" providerId="ADAL" clId="{B01977F6-A6B9-4D31-9795-35BB3684D20E}" dt="2024-11-05T11:09:16.360" v="2454" actId="478"/>
          <ac:spMkLst>
            <pc:docMk/>
            <pc:sldMk cId="3971378090" sldId="257"/>
            <ac:spMk id="2" creationId="{A85610A4-A76B-59E1-3E41-AF1BAEA923E3}"/>
          </ac:spMkLst>
        </pc:spChg>
        <pc:spChg chg="del mod ord">
          <ac:chgData name="Kunik, Lars" userId="ef4b339d-91c1-4431-9844-5ca3e81c54ff" providerId="ADAL" clId="{B01977F6-A6B9-4D31-9795-35BB3684D20E}" dt="2024-10-30T18:45:50.951" v="308" actId="700"/>
          <ac:spMkLst>
            <pc:docMk/>
            <pc:sldMk cId="3971378090" sldId="257"/>
            <ac:spMk id="2" creationId="{EC4DC4EC-C1D0-6FB9-FA04-5B5AC8B39078}"/>
          </ac:spMkLst>
        </pc:spChg>
        <pc:spChg chg="add del mod ord">
          <ac:chgData name="Kunik, Lars" userId="ef4b339d-91c1-4431-9844-5ca3e81c54ff" providerId="ADAL" clId="{B01977F6-A6B9-4D31-9795-35BB3684D20E}" dt="2024-10-30T18:50:24.615" v="350" actId="700"/>
          <ac:spMkLst>
            <pc:docMk/>
            <pc:sldMk cId="3971378090" sldId="257"/>
            <ac:spMk id="3" creationId="{E7EFFE48-0801-AF73-02D8-F8A5E427743B}"/>
          </ac:spMkLst>
        </pc:spChg>
        <pc:spChg chg="add del mod ord">
          <ac:chgData name="Kunik, Lars" userId="ef4b339d-91c1-4431-9844-5ca3e81c54ff" providerId="ADAL" clId="{B01977F6-A6B9-4D31-9795-35BB3684D20E}" dt="2024-10-30T18:50:24.615" v="350" actId="700"/>
          <ac:spMkLst>
            <pc:docMk/>
            <pc:sldMk cId="3971378090" sldId="257"/>
            <ac:spMk id="4" creationId="{958B25B4-B024-7C8D-33E6-1C1FE84E6DAB}"/>
          </ac:spMkLst>
        </pc:spChg>
        <pc:spChg chg="add mod ord">
          <ac:chgData name="Kunik, Lars" userId="ef4b339d-91c1-4431-9844-5ca3e81c54ff" providerId="ADAL" clId="{B01977F6-A6B9-4D31-9795-35BB3684D20E}" dt="2024-11-03T20:14:46.573" v="2227" actId="1076"/>
          <ac:spMkLst>
            <pc:docMk/>
            <pc:sldMk cId="3971378090" sldId="257"/>
            <ac:spMk id="5" creationId="{E589D353-F7D9-BD7B-064B-239BACBB7004}"/>
          </ac:spMkLst>
        </pc:spChg>
        <pc:spChg chg="add mod ord">
          <ac:chgData name="Kunik, Lars" userId="ef4b339d-91c1-4431-9844-5ca3e81c54ff" providerId="ADAL" clId="{B01977F6-A6B9-4D31-9795-35BB3684D20E}" dt="2024-11-03T20:14:46.573" v="2227" actId="1076"/>
          <ac:spMkLst>
            <pc:docMk/>
            <pc:sldMk cId="3971378090" sldId="257"/>
            <ac:spMk id="6" creationId="{46F27E94-6A4D-4724-ABD5-6E3B99A1B1F4}"/>
          </ac:spMkLst>
        </pc:spChg>
        <pc:spChg chg="add mod ord">
          <ac:chgData name="Kunik, Lars" userId="ef4b339d-91c1-4431-9844-5ca3e81c54ff" providerId="ADAL" clId="{B01977F6-A6B9-4D31-9795-35BB3684D20E}" dt="2024-11-03T20:14:59.240" v="2229" actId="207"/>
          <ac:spMkLst>
            <pc:docMk/>
            <pc:sldMk cId="3971378090" sldId="257"/>
            <ac:spMk id="7" creationId="{D4030B1D-7982-C70F-0A1E-EE8C7A2DA2EB}"/>
          </ac:spMkLst>
        </pc:spChg>
      </pc:sldChg>
      <pc:sldChg chg="addSp delSp modSp new mod modClrScheme chgLayout">
        <pc:chgData name="Kunik, Lars" userId="ef4b339d-91c1-4431-9844-5ca3e81c54ff" providerId="ADAL" clId="{B01977F6-A6B9-4D31-9795-35BB3684D20E}" dt="2024-11-05T14:41:05.386" v="4922" actId="20577"/>
        <pc:sldMkLst>
          <pc:docMk/>
          <pc:sldMk cId="1884639580" sldId="258"/>
        </pc:sldMkLst>
        <pc:spChg chg="mod ord">
          <ac:chgData name="Kunik, Lars" userId="ef4b339d-91c1-4431-9844-5ca3e81c54ff" providerId="ADAL" clId="{B01977F6-A6B9-4D31-9795-35BB3684D20E}" dt="2024-11-05T14:22:59.499" v="4898" actId="20577"/>
          <ac:spMkLst>
            <pc:docMk/>
            <pc:sldMk cId="1884639580" sldId="258"/>
            <ac:spMk id="2" creationId="{F44C4ABD-ECD7-0C83-DCAA-47A6F4EA42AB}"/>
          </ac:spMkLst>
        </pc:spChg>
        <pc:spChg chg="add mod">
          <ac:chgData name="Kunik, Lars" userId="ef4b339d-91c1-4431-9844-5ca3e81c54ff" providerId="ADAL" clId="{B01977F6-A6B9-4D31-9795-35BB3684D20E}" dt="2024-11-05T13:50:56.179" v="4333" actId="20577"/>
          <ac:spMkLst>
            <pc:docMk/>
            <pc:sldMk cId="1884639580" sldId="258"/>
            <ac:spMk id="3" creationId="{8F240AC5-264E-B644-212C-34B0F1D72ECE}"/>
          </ac:spMkLst>
        </pc:spChg>
        <pc:spChg chg="del">
          <ac:chgData name="Kunik, Lars" userId="ef4b339d-91c1-4431-9844-5ca3e81c54ff" providerId="ADAL" clId="{B01977F6-A6B9-4D31-9795-35BB3684D20E}" dt="2024-11-03T19:56:56.619" v="2077" actId="478"/>
          <ac:spMkLst>
            <pc:docMk/>
            <pc:sldMk cId="1884639580" sldId="258"/>
            <ac:spMk id="3" creationId="{A668A863-F341-E1EF-5137-AE3FB263EB67}"/>
          </ac:spMkLst>
        </pc:spChg>
        <pc:spChg chg="mod ord">
          <ac:chgData name="Kunik, Lars" userId="ef4b339d-91c1-4431-9844-5ca3e81c54ff" providerId="ADAL" clId="{B01977F6-A6B9-4D31-9795-35BB3684D20E}" dt="2024-11-05T10:43:13.613" v="2332" actId="700"/>
          <ac:spMkLst>
            <pc:docMk/>
            <pc:sldMk cId="1884639580" sldId="258"/>
            <ac:spMk id="4" creationId="{E30D2E41-152B-AFC3-4802-4265C7B2D3FA}"/>
          </ac:spMkLst>
        </pc:spChg>
        <pc:spChg chg="add mod">
          <ac:chgData name="Kunik, Lars" userId="ef4b339d-91c1-4431-9844-5ca3e81c54ff" providerId="ADAL" clId="{B01977F6-A6B9-4D31-9795-35BB3684D20E}" dt="2024-11-05T14:27:13.357" v="4907" actId="20577"/>
          <ac:spMkLst>
            <pc:docMk/>
            <pc:sldMk cId="1884639580" sldId="258"/>
            <ac:spMk id="5" creationId="{FDF303FF-94DA-51D7-6ECC-75BC94C5B116}"/>
          </ac:spMkLst>
        </pc:spChg>
        <pc:spChg chg="add del mod">
          <ac:chgData name="Kunik, Lars" userId="ef4b339d-91c1-4431-9844-5ca3e81c54ff" providerId="ADAL" clId="{B01977F6-A6B9-4D31-9795-35BB3684D20E}" dt="2024-11-03T16:43:19.226" v="1364" actId="34135"/>
          <ac:spMkLst>
            <pc:docMk/>
            <pc:sldMk cId="1884639580" sldId="258"/>
            <ac:spMk id="6" creationId="{C8CAF181-F2A6-A6BD-B76F-75BAC176585D}"/>
          </ac:spMkLst>
        </pc:spChg>
        <pc:spChg chg="add del mod">
          <ac:chgData name="Kunik, Lars" userId="ef4b339d-91c1-4431-9844-5ca3e81c54ff" providerId="ADAL" clId="{B01977F6-A6B9-4D31-9795-35BB3684D20E}" dt="2024-11-03T16:34:21.169" v="1109" actId="478"/>
          <ac:spMkLst>
            <pc:docMk/>
            <pc:sldMk cId="1884639580" sldId="258"/>
            <ac:spMk id="7" creationId="{55CF7DAD-6882-56D0-FD72-997A30BCBB26}"/>
          </ac:spMkLst>
        </pc:spChg>
        <pc:spChg chg="add mod ord">
          <ac:chgData name="Kunik, Lars" userId="ef4b339d-91c1-4431-9844-5ca3e81c54ff" providerId="ADAL" clId="{B01977F6-A6B9-4D31-9795-35BB3684D20E}" dt="2024-11-05T14:01:06.092" v="4411" actId="20577"/>
          <ac:spMkLst>
            <pc:docMk/>
            <pc:sldMk cId="1884639580" sldId="258"/>
            <ac:spMk id="7" creationId="{E8595D7F-21B6-E14E-3A73-75CA5EA83C55}"/>
          </ac:spMkLst>
        </pc:spChg>
        <pc:spChg chg="add del mod">
          <ac:chgData name="Kunik, Lars" userId="ef4b339d-91c1-4431-9844-5ca3e81c54ff" providerId="ADAL" clId="{B01977F6-A6B9-4D31-9795-35BB3684D20E}" dt="2024-11-03T16:34:17.846" v="1108" actId="478"/>
          <ac:spMkLst>
            <pc:docMk/>
            <pc:sldMk cId="1884639580" sldId="258"/>
            <ac:spMk id="8" creationId="{75971BF8-3BED-8A9D-BB08-648068230BED}"/>
          </ac:spMkLst>
        </pc:spChg>
        <pc:spChg chg="add mod">
          <ac:chgData name="Kunik, Lars" userId="ef4b339d-91c1-4431-9844-5ca3e81c54ff" providerId="ADAL" clId="{B01977F6-A6B9-4D31-9795-35BB3684D20E}" dt="2024-11-03T16:43:19.226" v="1364" actId="34135"/>
          <ac:spMkLst>
            <pc:docMk/>
            <pc:sldMk cId="1884639580" sldId="258"/>
            <ac:spMk id="9" creationId="{F64C4C7D-4DD6-E76A-98CA-71C0A1974E54}"/>
          </ac:spMkLst>
        </pc:spChg>
        <pc:spChg chg="add mod">
          <ac:chgData name="Kunik, Lars" userId="ef4b339d-91c1-4431-9844-5ca3e81c54ff" providerId="ADAL" clId="{B01977F6-A6B9-4D31-9795-35BB3684D20E}" dt="2024-11-05T10:45:49.396" v="2368" actId="207"/>
          <ac:spMkLst>
            <pc:docMk/>
            <pc:sldMk cId="1884639580" sldId="258"/>
            <ac:spMk id="10" creationId="{338839CE-4E83-33E9-1D1B-803CA66EC0BA}"/>
          </ac:spMkLst>
        </pc:spChg>
        <pc:spChg chg="add mod">
          <ac:chgData name="Kunik, Lars" userId="ef4b339d-91c1-4431-9844-5ca3e81c54ff" providerId="ADAL" clId="{B01977F6-A6B9-4D31-9795-35BB3684D20E}" dt="2024-11-05T10:45:49.396" v="2368" actId="207"/>
          <ac:spMkLst>
            <pc:docMk/>
            <pc:sldMk cId="1884639580" sldId="258"/>
            <ac:spMk id="11" creationId="{94963163-7BA5-0D2C-183A-0D553A5192A3}"/>
          </ac:spMkLst>
        </pc:spChg>
        <pc:spChg chg="add mod">
          <ac:chgData name="Kunik, Lars" userId="ef4b339d-91c1-4431-9844-5ca3e81c54ff" providerId="ADAL" clId="{B01977F6-A6B9-4D31-9795-35BB3684D20E}" dt="2024-11-05T13:10:09.883" v="3646" actId="313"/>
          <ac:spMkLst>
            <pc:docMk/>
            <pc:sldMk cId="1884639580" sldId="258"/>
            <ac:spMk id="12" creationId="{E2ED6402-8037-3EB6-B77D-797F4CDBF2AE}"/>
          </ac:spMkLst>
        </pc:spChg>
        <pc:spChg chg="add mod">
          <ac:chgData name="Kunik, Lars" userId="ef4b339d-91c1-4431-9844-5ca3e81c54ff" providerId="ADAL" clId="{B01977F6-A6B9-4D31-9795-35BB3684D20E}" dt="2024-11-05T13:09:50.686" v="3619"/>
          <ac:spMkLst>
            <pc:docMk/>
            <pc:sldMk cId="1884639580" sldId="258"/>
            <ac:spMk id="13" creationId="{18F823D5-9C79-02D9-343A-FCAC8D97D0E5}"/>
          </ac:spMkLst>
        </pc:spChg>
        <pc:spChg chg="add mod">
          <ac:chgData name="Kunik, Lars" userId="ef4b339d-91c1-4431-9844-5ca3e81c54ff" providerId="ADAL" clId="{B01977F6-A6B9-4D31-9795-35BB3684D20E}" dt="2024-11-05T13:10:30.222" v="3670" actId="20577"/>
          <ac:spMkLst>
            <pc:docMk/>
            <pc:sldMk cId="1884639580" sldId="258"/>
            <ac:spMk id="14" creationId="{9944F100-3B75-0EA0-6CAB-3FBB6AF51C2C}"/>
          </ac:spMkLst>
        </pc:spChg>
        <pc:spChg chg="add mod">
          <ac:chgData name="Kunik, Lars" userId="ef4b339d-91c1-4431-9844-5ca3e81c54ff" providerId="ADAL" clId="{B01977F6-A6B9-4D31-9795-35BB3684D20E}" dt="2024-11-05T13:10:58.482" v="3688"/>
          <ac:spMkLst>
            <pc:docMk/>
            <pc:sldMk cId="1884639580" sldId="258"/>
            <ac:spMk id="15" creationId="{BC56AA57-9783-D570-E59B-40AFBE24B9A1}"/>
          </ac:spMkLst>
        </pc:spChg>
        <pc:spChg chg="add mod">
          <ac:chgData name="Kunik, Lars" userId="ef4b339d-91c1-4431-9844-5ca3e81c54ff" providerId="ADAL" clId="{B01977F6-A6B9-4D31-9795-35BB3684D20E}" dt="2024-11-05T14:41:05.386" v="4922" actId="20577"/>
          <ac:spMkLst>
            <pc:docMk/>
            <pc:sldMk cId="1884639580" sldId="258"/>
            <ac:spMk id="16" creationId="{AE47D818-D7B8-8ED6-1E92-BC3D13991445}"/>
          </ac:spMkLst>
        </pc:spChg>
        <pc:spChg chg="add del mod">
          <ac:chgData name="Kunik, Lars" userId="ef4b339d-91c1-4431-9844-5ca3e81c54ff" providerId="ADAL" clId="{B01977F6-A6B9-4D31-9795-35BB3684D20E}" dt="2024-11-03T16:49:37.661" v="1421" actId="478"/>
          <ac:spMkLst>
            <pc:docMk/>
            <pc:sldMk cId="1884639580" sldId="258"/>
            <ac:spMk id="17" creationId="{773A5648-C084-0D16-CA04-FC432B237E67}"/>
          </ac:spMkLst>
        </pc:spChg>
        <pc:spChg chg="add del mod">
          <ac:chgData name="Kunik, Lars" userId="ef4b339d-91c1-4431-9844-5ca3e81c54ff" providerId="ADAL" clId="{B01977F6-A6B9-4D31-9795-35BB3684D20E}" dt="2024-11-03T16:49:09.741" v="1412" actId="478"/>
          <ac:spMkLst>
            <pc:docMk/>
            <pc:sldMk cId="1884639580" sldId="258"/>
            <ac:spMk id="19" creationId="{AAFD92F2-78AB-A7D4-6E15-8DBF216726E1}"/>
          </ac:spMkLst>
        </pc:spChg>
        <pc:spChg chg="add del mod">
          <ac:chgData name="Kunik, Lars" userId="ef4b339d-91c1-4431-9844-5ca3e81c54ff" providerId="ADAL" clId="{B01977F6-A6B9-4D31-9795-35BB3684D20E}" dt="2024-11-03T18:12:17.403" v="1940" actId="478"/>
          <ac:spMkLst>
            <pc:docMk/>
            <pc:sldMk cId="1884639580" sldId="258"/>
            <ac:spMk id="20" creationId="{4505C16D-5140-94B0-A0E3-203F5D4BEEDA}"/>
          </ac:spMkLst>
        </pc:spChg>
        <pc:spChg chg="add del mod">
          <ac:chgData name="Kunik, Lars" userId="ef4b339d-91c1-4431-9844-5ca3e81c54ff" providerId="ADAL" clId="{B01977F6-A6B9-4D31-9795-35BB3684D20E}" dt="2024-11-05T13:48:25.462" v="4287" actId="478"/>
          <ac:spMkLst>
            <pc:docMk/>
            <pc:sldMk cId="1884639580" sldId="258"/>
            <ac:spMk id="21" creationId="{06CFA897-5A40-A40F-B8E5-98EC854B838A}"/>
          </ac:spMkLst>
        </pc:spChg>
        <pc:spChg chg="add del mod">
          <ac:chgData name="Kunik, Lars" userId="ef4b339d-91c1-4431-9844-5ca3e81c54ff" providerId="ADAL" clId="{B01977F6-A6B9-4D31-9795-35BB3684D20E}" dt="2024-11-03T18:12:18.822" v="1941" actId="478"/>
          <ac:spMkLst>
            <pc:docMk/>
            <pc:sldMk cId="1884639580" sldId="258"/>
            <ac:spMk id="22" creationId="{EEE562DA-08B8-5ABD-706F-8C081ADB6394}"/>
          </ac:spMkLst>
        </pc:spChg>
        <pc:picChg chg="add del mod">
          <ac:chgData name="Kunik, Lars" userId="ef4b339d-91c1-4431-9844-5ca3e81c54ff" providerId="ADAL" clId="{B01977F6-A6B9-4D31-9795-35BB3684D20E}" dt="2024-11-05T13:56:31.582" v="4347" actId="21"/>
          <ac:picMkLst>
            <pc:docMk/>
            <pc:sldMk cId="1884639580" sldId="258"/>
            <ac:picMk id="2050" creationId="{1616BBCE-D1B4-24B7-BA0B-B833A01CAC8C}"/>
          </ac:picMkLst>
        </pc:picChg>
      </pc:sldChg>
      <pc:sldChg chg="modSp add del mod">
        <pc:chgData name="Kunik, Lars" userId="ef4b339d-91c1-4431-9844-5ca3e81c54ff" providerId="ADAL" clId="{B01977F6-A6B9-4D31-9795-35BB3684D20E}" dt="2024-11-03T19:56:06.351" v="2042" actId="47"/>
        <pc:sldMkLst>
          <pc:docMk/>
          <pc:sldMk cId="1729255460" sldId="259"/>
        </pc:sldMkLst>
        <pc:spChg chg="mod">
          <ac:chgData name="Kunik, Lars" userId="ef4b339d-91c1-4431-9844-5ca3e81c54ff" providerId="ADAL" clId="{B01977F6-A6B9-4D31-9795-35BB3684D20E}" dt="2024-10-30T18:55:49.506" v="600" actId="20577"/>
          <ac:spMkLst>
            <pc:docMk/>
            <pc:sldMk cId="1729255460" sldId="259"/>
            <ac:spMk id="2" creationId="{A128EAD0-963D-D745-0D89-B484277EF273}"/>
          </ac:spMkLst>
        </pc:spChg>
      </pc:sldChg>
      <pc:sldChg chg="modSp add mod">
        <pc:chgData name="Kunik, Lars" userId="ef4b339d-91c1-4431-9844-5ca3e81c54ff" providerId="ADAL" clId="{B01977F6-A6B9-4D31-9795-35BB3684D20E}" dt="2024-10-30T18:55:55.014" v="604" actId="20577"/>
        <pc:sldMkLst>
          <pc:docMk/>
          <pc:sldMk cId="2535884590" sldId="260"/>
        </pc:sldMkLst>
        <pc:spChg chg="mod">
          <ac:chgData name="Kunik, Lars" userId="ef4b339d-91c1-4431-9844-5ca3e81c54ff" providerId="ADAL" clId="{B01977F6-A6B9-4D31-9795-35BB3684D20E}" dt="2024-10-30T18:55:55.014" v="604" actId="20577"/>
          <ac:spMkLst>
            <pc:docMk/>
            <pc:sldMk cId="2535884590" sldId="260"/>
            <ac:spMk id="2" creationId="{9AFBCABB-FB3A-A4BE-9820-242C7A74F092}"/>
          </ac:spMkLst>
        </pc:spChg>
      </pc:sldChg>
      <pc:sldChg chg="modSp add del mod">
        <pc:chgData name="Kunik, Lars" userId="ef4b339d-91c1-4431-9844-5ca3e81c54ff" providerId="ADAL" clId="{B01977F6-A6B9-4D31-9795-35BB3684D20E}" dt="2024-11-03T20:04:10.446" v="2155" actId="47"/>
        <pc:sldMkLst>
          <pc:docMk/>
          <pc:sldMk cId="1115633956" sldId="261"/>
        </pc:sldMkLst>
        <pc:spChg chg="mod">
          <ac:chgData name="Kunik, Lars" userId="ef4b339d-91c1-4431-9844-5ca3e81c54ff" providerId="ADAL" clId="{B01977F6-A6B9-4D31-9795-35BB3684D20E}" dt="2024-10-30T18:55:52.150" v="602" actId="20577"/>
          <ac:spMkLst>
            <pc:docMk/>
            <pc:sldMk cId="1115633956" sldId="261"/>
            <ac:spMk id="2" creationId="{CECA0BC7-19EB-6789-3E1B-79CF7E9EADE9}"/>
          </ac:spMkLst>
        </pc:spChg>
      </pc:sldChg>
      <pc:sldChg chg="addSp delSp modSp mod">
        <pc:chgData name="Kunik, Lars" userId="ef4b339d-91c1-4431-9844-5ca3e81c54ff" providerId="ADAL" clId="{B01977F6-A6B9-4D31-9795-35BB3684D20E}" dt="2024-11-05T14:02:41.936" v="4475"/>
        <pc:sldMkLst>
          <pc:docMk/>
          <pc:sldMk cId="2426480076" sldId="263"/>
        </pc:sldMkLst>
        <pc:spChg chg="del">
          <ac:chgData name="Kunik, Lars" userId="ef4b339d-91c1-4431-9844-5ca3e81c54ff" providerId="ADAL" clId="{B01977F6-A6B9-4D31-9795-35BB3684D20E}" dt="2024-11-05T14:02:41.370" v="4474" actId="478"/>
          <ac:spMkLst>
            <pc:docMk/>
            <pc:sldMk cId="2426480076" sldId="263"/>
            <ac:spMk id="3" creationId="{839F93A9-76FA-CA1A-59E8-EDA3117C5BC9}"/>
          </ac:spMkLst>
        </pc:spChg>
        <pc:spChg chg="add mod">
          <ac:chgData name="Kunik, Lars" userId="ef4b339d-91c1-4431-9844-5ca3e81c54ff" providerId="ADAL" clId="{B01977F6-A6B9-4D31-9795-35BB3684D20E}" dt="2024-11-05T14:02:41.936" v="4475"/>
          <ac:spMkLst>
            <pc:docMk/>
            <pc:sldMk cId="2426480076" sldId="263"/>
            <ac:spMk id="20" creationId="{C94B33BC-38DB-EE34-2BA2-D82E93F29358}"/>
          </ac:spMkLst>
        </pc:spChg>
      </pc:sldChg>
      <pc:sldChg chg="del">
        <pc:chgData name="Kunik, Lars" userId="ef4b339d-91c1-4431-9844-5ca3e81c54ff" providerId="ADAL" clId="{B01977F6-A6B9-4D31-9795-35BB3684D20E}" dt="2024-11-03T20:01:09.313" v="2131" actId="47"/>
        <pc:sldMkLst>
          <pc:docMk/>
          <pc:sldMk cId="2000078240" sldId="264"/>
        </pc:sldMkLst>
      </pc:sldChg>
      <pc:sldChg chg="modSp mod modShow">
        <pc:chgData name="Kunik, Lars" userId="ef4b339d-91c1-4431-9844-5ca3e81c54ff" providerId="ADAL" clId="{B01977F6-A6B9-4D31-9795-35BB3684D20E}" dt="2024-11-05T10:37:47.093" v="2281" actId="27636"/>
        <pc:sldMkLst>
          <pc:docMk/>
          <pc:sldMk cId="2255590538" sldId="265"/>
        </pc:sldMkLst>
        <pc:spChg chg="mod">
          <ac:chgData name="Kunik, Lars" userId="ef4b339d-91c1-4431-9844-5ca3e81c54ff" providerId="ADAL" clId="{B01977F6-A6B9-4D31-9795-35BB3684D20E}" dt="2024-11-05T10:37:47.093" v="2281" actId="27636"/>
          <ac:spMkLst>
            <pc:docMk/>
            <pc:sldMk cId="2255590538" sldId="265"/>
            <ac:spMk id="2" creationId="{400F13C4-66A8-C2F4-D3ED-17BAAD0F285E}"/>
          </ac:spMkLst>
        </pc:spChg>
      </pc:sldChg>
      <pc:sldChg chg="addSp delSp modSp mod modClrScheme chgLayout">
        <pc:chgData name="Kunik, Lars" userId="ef4b339d-91c1-4431-9844-5ca3e81c54ff" providerId="ADAL" clId="{B01977F6-A6B9-4D31-9795-35BB3684D20E}" dt="2024-11-05T14:01:59.714" v="4438"/>
        <pc:sldMkLst>
          <pc:docMk/>
          <pc:sldMk cId="242912553" sldId="266"/>
        </pc:sldMkLst>
        <pc:spChg chg="add mod">
          <ac:chgData name="Kunik, Lars" userId="ef4b339d-91c1-4431-9844-5ca3e81c54ff" providerId="ADAL" clId="{B01977F6-A6B9-4D31-9795-35BB3684D20E}" dt="2024-11-05T14:01:59.714" v="4438"/>
          <ac:spMkLst>
            <pc:docMk/>
            <pc:sldMk cId="242912553" sldId="266"/>
            <ac:spMk id="2" creationId="{0B841117-1812-BFE6-74FD-A969E560A1B7}"/>
          </ac:spMkLst>
        </pc:spChg>
        <pc:spChg chg="mod ord">
          <ac:chgData name="Kunik, Lars" userId="ef4b339d-91c1-4431-9844-5ca3e81c54ff" providerId="ADAL" clId="{B01977F6-A6B9-4D31-9795-35BB3684D20E}" dt="2024-11-05T10:54:53.167" v="2377" actId="1076"/>
          <ac:spMkLst>
            <pc:docMk/>
            <pc:sldMk cId="242912553" sldId="266"/>
            <ac:spMk id="3" creationId="{FC0F5BF9-5CF0-0D1C-486A-1B85E3CA7E20}"/>
          </ac:spMkLst>
        </pc:spChg>
        <pc:spChg chg="add del">
          <ac:chgData name="Kunik, Lars" userId="ef4b339d-91c1-4431-9844-5ca3e81c54ff" providerId="ADAL" clId="{B01977F6-A6B9-4D31-9795-35BB3684D20E}" dt="2024-11-03T20:01:35.092" v="2134" actId="22"/>
          <ac:spMkLst>
            <pc:docMk/>
            <pc:sldMk cId="242912553" sldId="266"/>
            <ac:spMk id="4" creationId="{27C7BA71-44A3-F4F0-E166-0057834ABAA7}"/>
          </ac:spMkLst>
        </pc:spChg>
        <pc:spChg chg="add mod ord">
          <ac:chgData name="Kunik, Lars" userId="ef4b339d-91c1-4431-9844-5ca3e81c54ff" providerId="ADAL" clId="{B01977F6-A6B9-4D31-9795-35BB3684D20E}" dt="2024-11-05T10:44:53.248" v="2340" actId="700"/>
          <ac:spMkLst>
            <pc:docMk/>
            <pc:sldMk cId="242912553" sldId="266"/>
            <ac:spMk id="5" creationId="{3843CDF5-B85B-92D9-A5ED-C7BD0A46950C}"/>
          </ac:spMkLst>
        </pc:spChg>
        <pc:spChg chg="add del mod ord">
          <ac:chgData name="Kunik, Lars" userId="ef4b339d-91c1-4431-9844-5ca3e81c54ff" providerId="ADAL" clId="{B01977F6-A6B9-4D31-9795-35BB3684D20E}" dt="2024-11-05T14:01:59.495" v="4437" actId="478"/>
          <ac:spMkLst>
            <pc:docMk/>
            <pc:sldMk cId="242912553" sldId="266"/>
            <ac:spMk id="6" creationId="{47AAD2F5-A23A-7FF0-4C96-79DFF0927158}"/>
          </ac:spMkLst>
        </pc:spChg>
        <pc:spChg chg="mod ord">
          <ac:chgData name="Kunik, Lars" userId="ef4b339d-91c1-4431-9844-5ca3e81c54ff" providerId="ADAL" clId="{B01977F6-A6B9-4D31-9795-35BB3684D20E}" dt="2024-11-05T11:04:54.321" v="2434" actId="1076"/>
          <ac:spMkLst>
            <pc:docMk/>
            <pc:sldMk cId="242912553" sldId="266"/>
            <ac:spMk id="7" creationId="{5ECBF95E-66C8-1912-8FE0-71D3D45913DE}"/>
          </ac:spMkLst>
        </pc:spChg>
      </pc:sldChg>
      <pc:sldChg chg="addSp delSp modSp mod">
        <pc:chgData name="Kunik, Lars" userId="ef4b339d-91c1-4431-9844-5ca3e81c54ff" providerId="ADAL" clId="{B01977F6-A6B9-4D31-9795-35BB3684D20E}" dt="2024-11-05T14:02:44.424" v="4477"/>
        <pc:sldMkLst>
          <pc:docMk/>
          <pc:sldMk cId="2413800902" sldId="267"/>
        </pc:sldMkLst>
        <pc:spChg chg="del">
          <ac:chgData name="Kunik, Lars" userId="ef4b339d-91c1-4431-9844-5ca3e81c54ff" providerId="ADAL" clId="{B01977F6-A6B9-4D31-9795-35BB3684D20E}" dt="2024-11-05T14:02:44.250" v="4476" actId="478"/>
          <ac:spMkLst>
            <pc:docMk/>
            <pc:sldMk cId="2413800902" sldId="267"/>
            <ac:spMk id="3" creationId="{839F93A9-76FA-CA1A-59E8-EDA3117C5BC9}"/>
          </ac:spMkLst>
        </pc:spChg>
        <pc:spChg chg="add mod">
          <ac:chgData name="Kunik, Lars" userId="ef4b339d-91c1-4431-9844-5ca3e81c54ff" providerId="ADAL" clId="{B01977F6-A6B9-4D31-9795-35BB3684D20E}" dt="2024-11-05T14:02:44.424" v="4477"/>
          <ac:spMkLst>
            <pc:docMk/>
            <pc:sldMk cId="2413800902" sldId="267"/>
            <ac:spMk id="24" creationId="{0ED49817-4D4B-90AF-9A16-A716D07C838E}"/>
          </ac:spMkLst>
        </pc:spChg>
      </pc:sldChg>
      <pc:sldChg chg="addSp delSp modSp del mod modClrScheme chgLayout">
        <pc:chgData name="Kunik, Lars" userId="ef4b339d-91c1-4431-9844-5ca3e81c54ff" providerId="ADAL" clId="{B01977F6-A6B9-4D31-9795-35BB3684D20E}" dt="2024-11-03T19:51:12.752" v="1973" actId="47"/>
        <pc:sldMkLst>
          <pc:docMk/>
          <pc:sldMk cId="570585035" sldId="269"/>
        </pc:sldMkLst>
        <pc:spChg chg="add mod ord">
          <ac:chgData name="Kunik, Lars" userId="ef4b339d-91c1-4431-9844-5ca3e81c54ff" providerId="ADAL" clId="{B01977F6-A6B9-4D31-9795-35BB3684D20E}" dt="2024-11-03T19:49:42.941" v="1970" actId="113"/>
          <ac:spMkLst>
            <pc:docMk/>
            <pc:sldMk cId="570585035" sldId="269"/>
            <ac:spMk id="2" creationId="{C4F506CB-A4DD-6F4E-3BD8-AA070459CA21}"/>
          </ac:spMkLst>
        </pc:spChg>
        <pc:spChg chg="del mod ord">
          <ac:chgData name="Kunik, Lars" userId="ef4b339d-91c1-4431-9844-5ca3e81c54ff" providerId="ADAL" clId="{B01977F6-A6B9-4D31-9795-35BB3684D20E}" dt="2024-11-03T19:51:05.999" v="1972" actId="26606"/>
          <ac:spMkLst>
            <pc:docMk/>
            <pc:sldMk cId="570585035" sldId="269"/>
            <ac:spMk id="3" creationId="{E52E57B2-1055-08BF-3212-C055C1A31F28}"/>
          </ac:spMkLst>
        </pc:spChg>
        <pc:graphicFrameChg chg="add">
          <ac:chgData name="Kunik, Lars" userId="ef4b339d-91c1-4431-9844-5ca3e81c54ff" providerId="ADAL" clId="{B01977F6-A6B9-4D31-9795-35BB3684D20E}" dt="2024-11-03T19:51:05.999" v="1972" actId="26606"/>
          <ac:graphicFrameMkLst>
            <pc:docMk/>
            <pc:sldMk cId="570585035" sldId="269"/>
            <ac:graphicFrameMk id="5" creationId="{F34F0337-5662-B162-3AE3-1D241CF4934F}"/>
          </ac:graphicFrameMkLst>
        </pc:graphicFrameChg>
      </pc:sldChg>
      <pc:sldChg chg="modSp mod">
        <pc:chgData name="Kunik, Lars" userId="ef4b339d-91c1-4431-9844-5ca3e81c54ff" providerId="ADAL" clId="{B01977F6-A6B9-4D31-9795-35BB3684D20E}" dt="2024-11-05T10:37:47.075" v="2277" actId="27636"/>
        <pc:sldMkLst>
          <pc:docMk/>
          <pc:sldMk cId="494831560" sldId="270"/>
        </pc:sldMkLst>
        <pc:spChg chg="mod">
          <ac:chgData name="Kunik, Lars" userId="ef4b339d-91c1-4431-9844-5ca3e81c54ff" providerId="ADAL" clId="{B01977F6-A6B9-4D31-9795-35BB3684D20E}" dt="2024-11-05T10:37:47.075" v="2277" actId="27636"/>
          <ac:spMkLst>
            <pc:docMk/>
            <pc:sldMk cId="494831560" sldId="270"/>
            <ac:spMk id="2" creationId="{5A33A23D-B1B9-5824-4345-52599F713C33}"/>
          </ac:spMkLst>
        </pc:spChg>
      </pc:sldChg>
      <pc:sldChg chg="modSp mod">
        <pc:chgData name="Kunik, Lars" userId="ef4b339d-91c1-4431-9844-5ca3e81c54ff" providerId="ADAL" clId="{B01977F6-A6B9-4D31-9795-35BB3684D20E}" dt="2024-11-05T10:37:47.079" v="2278" actId="27636"/>
        <pc:sldMkLst>
          <pc:docMk/>
          <pc:sldMk cId="3628921524" sldId="271"/>
        </pc:sldMkLst>
        <pc:spChg chg="mod">
          <ac:chgData name="Kunik, Lars" userId="ef4b339d-91c1-4431-9844-5ca3e81c54ff" providerId="ADAL" clId="{B01977F6-A6B9-4D31-9795-35BB3684D20E}" dt="2024-11-05T10:37:47.079" v="2278" actId="27636"/>
          <ac:spMkLst>
            <pc:docMk/>
            <pc:sldMk cId="3628921524" sldId="271"/>
            <ac:spMk id="2" creationId="{08A2EFA2-E3AA-3FDA-3DC1-C2EB59BFC347}"/>
          </ac:spMkLst>
        </pc:spChg>
      </pc:sldChg>
      <pc:sldChg chg="modSp mod">
        <pc:chgData name="Kunik, Lars" userId="ef4b339d-91c1-4431-9844-5ca3e81c54ff" providerId="ADAL" clId="{B01977F6-A6B9-4D31-9795-35BB3684D20E}" dt="2024-11-05T10:37:47.083" v="2279" actId="27636"/>
        <pc:sldMkLst>
          <pc:docMk/>
          <pc:sldMk cId="71787424" sldId="272"/>
        </pc:sldMkLst>
        <pc:spChg chg="mod">
          <ac:chgData name="Kunik, Lars" userId="ef4b339d-91c1-4431-9844-5ca3e81c54ff" providerId="ADAL" clId="{B01977F6-A6B9-4D31-9795-35BB3684D20E}" dt="2024-11-05T10:37:47.083" v="2279" actId="27636"/>
          <ac:spMkLst>
            <pc:docMk/>
            <pc:sldMk cId="71787424" sldId="272"/>
            <ac:spMk id="2" creationId="{6C45C2CB-FEB9-31FA-772C-D6D39D05737B}"/>
          </ac:spMkLst>
        </pc:spChg>
      </pc:sldChg>
      <pc:sldChg chg="modSp mod">
        <pc:chgData name="Kunik, Lars" userId="ef4b339d-91c1-4431-9844-5ca3e81c54ff" providerId="ADAL" clId="{B01977F6-A6B9-4D31-9795-35BB3684D20E}" dt="2024-11-05T10:37:47.089" v="2280" actId="27636"/>
        <pc:sldMkLst>
          <pc:docMk/>
          <pc:sldMk cId="3933046337" sldId="273"/>
        </pc:sldMkLst>
        <pc:spChg chg="mod">
          <ac:chgData name="Kunik, Lars" userId="ef4b339d-91c1-4431-9844-5ca3e81c54ff" providerId="ADAL" clId="{B01977F6-A6B9-4D31-9795-35BB3684D20E}" dt="2024-11-05T10:37:47.089" v="2280" actId="27636"/>
          <ac:spMkLst>
            <pc:docMk/>
            <pc:sldMk cId="3933046337" sldId="273"/>
            <ac:spMk id="2" creationId="{CEC0B73B-1752-F8A7-A0CC-DBE02196BDF9}"/>
          </ac:spMkLst>
        </pc:spChg>
      </pc:sldChg>
      <pc:sldChg chg="modSp mod">
        <pc:chgData name="Kunik, Lars" userId="ef4b339d-91c1-4431-9844-5ca3e81c54ff" providerId="ADAL" clId="{B01977F6-A6B9-4D31-9795-35BB3684D20E}" dt="2024-11-05T14:02:22.018" v="4466" actId="20577"/>
        <pc:sldMkLst>
          <pc:docMk/>
          <pc:sldMk cId="1089279569" sldId="274"/>
        </pc:sldMkLst>
        <pc:spChg chg="mod">
          <ac:chgData name="Kunik, Lars" userId="ef4b339d-91c1-4431-9844-5ca3e81c54ff" providerId="ADAL" clId="{B01977F6-A6B9-4D31-9795-35BB3684D20E}" dt="2024-11-05T14:02:22.018" v="4466" actId="20577"/>
          <ac:spMkLst>
            <pc:docMk/>
            <pc:sldMk cId="1089279569" sldId="274"/>
            <ac:spMk id="3" creationId="{839F93A9-76FA-CA1A-59E8-EDA3117C5BC9}"/>
          </ac:spMkLst>
        </pc:spChg>
      </pc:sldChg>
      <pc:sldChg chg="addSp delSp modSp mod modNotesTx">
        <pc:chgData name="Kunik, Lars" userId="ef4b339d-91c1-4431-9844-5ca3e81c54ff" providerId="ADAL" clId="{B01977F6-A6B9-4D31-9795-35BB3684D20E}" dt="2024-11-05T14:02:30.569" v="4468"/>
        <pc:sldMkLst>
          <pc:docMk/>
          <pc:sldMk cId="2239524895" sldId="275"/>
        </pc:sldMkLst>
        <pc:spChg chg="del">
          <ac:chgData name="Kunik, Lars" userId="ef4b339d-91c1-4431-9844-5ca3e81c54ff" providerId="ADAL" clId="{B01977F6-A6B9-4D31-9795-35BB3684D20E}" dt="2024-11-05T14:02:30.287" v="4467" actId="478"/>
          <ac:spMkLst>
            <pc:docMk/>
            <pc:sldMk cId="2239524895" sldId="275"/>
            <ac:spMk id="3" creationId="{839F93A9-76FA-CA1A-59E8-EDA3117C5BC9}"/>
          </ac:spMkLst>
        </pc:spChg>
        <pc:spChg chg="add mod">
          <ac:chgData name="Kunik, Lars" userId="ef4b339d-91c1-4431-9844-5ca3e81c54ff" providerId="ADAL" clId="{B01977F6-A6B9-4D31-9795-35BB3684D20E}" dt="2024-11-05T14:02:30.569" v="4468"/>
          <ac:spMkLst>
            <pc:docMk/>
            <pc:sldMk cId="2239524895" sldId="275"/>
            <ac:spMk id="24" creationId="{2CB78FE6-DD41-B3A6-D264-BB14648AC5D9}"/>
          </ac:spMkLst>
        </pc:spChg>
      </pc:sldChg>
      <pc:sldChg chg="addSp delSp modSp mod">
        <pc:chgData name="Kunik, Lars" userId="ef4b339d-91c1-4431-9844-5ca3e81c54ff" providerId="ADAL" clId="{B01977F6-A6B9-4D31-9795-35BB3684D20E}" dt="2024-11-05T14:02:37.654" v="4473"/>
        <pc:sldMkLst>
          <pc:docMk/>
          <pc:sldMk cId="2319250455" sldId="276"/>
        </pc:sldMkLst>
        <pc:spChg chg="del mod">
          <ac:chgData name="Kunik, Lars" userId="ef4b339d-91c1-4431-9844-5ca3e81c54ff" providerId="ADAL" clId="{B01977F6-A6B9-4D31-9795-35BB3684D20E}" dt="2024-11-05T14:02:37.100" v="4472" actId="478"/>
          <ac:spMkLst>
            <pc:docMk/>
            <pc:sldMk cId="2319250455" sldId="276"/>
            <ac:spMk id="3" creationId="{839F93A9-76FA-CA1A-59E8-EDA3117C5BC9}"/>
          </ac:spMkLst>
        </pc:spChg>
        <pc:spChg chg="add mod">
          <ac:chgData name="Kunik, Lars" userId="ef4b339d-91c1-4431-9844-5ca3e81c54ff" providerId="ADAL" clId="{B01977F6-A6B9-4D31-9795-35BB3684D20E}" dt="2024-11-05T14:02:35.873" v="4471"/>
          <ac:spMkLst>
            <pc:docMk/>
            <pc:sldMk cId="2319250455" sldId="276"/>
            <ac:spMk id="24" creationId="{B3BD8153-3ABD-04CA-04A2-BD9F4C431114}"/>
          </ac:spMkLst>
        </pc:spChg>
        <pc:spChg chg="add mod">
          <ac:chgData name="Kunik, Lars" userId="ef4b339d-91c1-4431-9844-5ca3e81c54ff" providerId="ADAL" clId="{B01977F6-A6B9-4D31-9795-35BB3684D20E}" dt="2024-11-05T14:02:37.654" v="4473"/>
          <ac:spMkLst>
            <pc:docMk/>
            <pc:sldMk cId="2319250455" sldId="276"/>
            <ac:spMk id="26" creationId="{361F17E2-E35F-883B-2A01-048AC36D8EC4}"/>
          </ac:spMkLst>
        </pc:spChg>
      </pc:sldChg>
      <pc:sldChg chg="addSp delSp modSp mod">
        <pc:chgData name="Kunik, Lars" userId="ef4b339d-91c1-4431-9844-5ca3e81c54ff" providerId="ADAL" clId="{B01977F6-A6B9-4D31-9795-35BB3684D20E}" dt="2024-11-05T14:02:47.020" v="4479"/>
        <pc:sldMkLst>
          <pc:docMk/>
          <pc:sldMk cId="1779751425" sldId="278"/>
        </pc:sldMkLst>
        <pc:spChg chg="del">
          <ac:chgData name="Kunik, Lars" userId="ef4b339d-91c1-4431-9844-5ca3e81c54ff" providerId="ADAL" clId="{B01977F6-A6B9-4D31-9795-35BB3684D20E}" dt="2024-11-05T14:02:46.863" v="4478" actId="478"/>
          <ac:spMkLst>
            <pc:docMk/>
            <pc:sldMk cId="1779751425" sldId="278"/>
            <ac:spMk id="3" creationId="{839F93A9-76FA-CA1A-59E8-EDA3117C5BC9}"/>
          </ac:spMkLst>
        </pc:spChg>
        <pc:spChg chg="add mod">
          <ac:chgData name="Kunik, Lars" userId="ef4b339d-91c1-4431-9844-5ca3e81c54ff" providerId="ADAL" clId="{B01977F6-A6B9-4D31-9795-35BB3684D20E}" dt="2024-11-05T14:02:47.020" v="4479"/>
          <ac:spMkLst>
            <pc:docMk/>
            <pc:sldMk cId="1779751425" sldId="278"/>
            <ac:spMk id="24" creationId="{AA86612C-CD40-D2A5-FFDD-E079519E2BDD}"/>
          </ac:spMkLst>
        </pc:spChg>
      </pc:sldChg>
      <pc:sldChg chg="addSp delSp modSp mod">
        <pc:chgData name="Kunik, Lars" userId="ef4b339d-91c1-4431-9844-5ca3e81c54ff" providerId="ADAL" clId="{B01977F6-A6B9-4D31-9795-35BB3684D20E}" dt="2024-11-05T14:02:49.885" v="4481"/>
        <pc:sldMkLst>
          <pc:docMk/>
          <pc:sldMk cId="442666376" sldId="279"/>
        </pc:sldMkLst>
        <pc:spChg chg="del">
          <ac:chgData name="Kunik, Lars" userId="ef4b339d-91c1-4431-9844-5ca3e81c54ff" providerId="ADAL" clId="{B01977F6-A6B9-4D31-9795-35BB3684D20E}" dt="2024-11-05T14:02:49.729" v="4480" actId="478"/>
          <ac:spMkLst>
            <pc:docMk/>
            <pc:sldMk cId="442666376" sldId="279"/>
            <ac:spMk id="3" creationId="{839F93A9-76FA-CA1A-59E8-EDA3117C5BC9}"/>
          </ac:spMkLst>
        </pc:spChg>
        <pc:spChg chg="add mod">
          <ac:chgData name="Kunik, Lars" userId="ef4b339d-91c1-4431-9844-5ca3e81c54ff" providerId="ADAL" clId="{B01977F6-A6B9-4D31-9795-35BB3684D20E}" dt="2024-11-05T14:02:49.885" v="4481"/>
          <ac:spMkLst>
            <pc:docMk/>
            <pc:sldMk cId="442666376" sldId="279"/>
            <ac:spMk id="24" creationId="{DC0AD551-05A0-B491-2EEE-1C4FDEDEE662}"/>
          </ac:spMkLst>
        </pc:spChg>
      </pc:sldChg>
      <pc:sldChg chg="addSp delSp modSp mod">
        <pc:chgData name="Kunik, Lars" userId="ef4b339d-91c1-4431-9844-5ca3e81c54ff" providerId="ADAL" clId="{B01977F6-A6B9-4D31-9795-35BB3684D20E}" dt="2024-11-05T14:02:52.607" v="4483"/>
        <pc:sldMkLst>
          <pc:docMk/>
          <pc:sldMk cId="741105741" sldId="280"/>
        </pc:sldMkLst>
        <pc:spChg chg="del">
          <ac:chgData name="Kunik, Lars" userId="ef4b339d-91c1-4431-9844-5ca3e81c54ff" providerId="ADAL" clId="{B01977F6-A6B9-4D31-9795-35BB3684D20E}" dt="2024-11-05T14:02:52.420" v="4482" actId="478"/>
          <ac:spMkLst>
            <pc:docMk/>
            <pc:sldMk cId="741105741" sldId="280"/>
            <ac:spMk id="3" creationId="{839F93A9-76FA-CA1A-59E8-EDA3117C5BC9}"/>
          </ac:spMkLst>
        </pc:spChg>
        <pc:spChg chg="add mod">
          <ac:chgData name="Kunik, Lars" userId="ef4b339d-91c1-4431-9844-5ca3e81c54ff" providerId="ADAL" clId="{B01977F6-A6B9-4D31-9795-35BB3684D20E}" dt="2024-11-05T14:02:52.607" v="4483"/>
          <ac:spMkLst>
            <pc:docMk/>
            <pc:sldMk cId="741105741" sldId="280"/>
            <ac:spMk id="21" creationId="{6548D6E1-02D8-1682-929C-9B7AE6C60677}"/>
          </ac:spMkLst>
        </pc:spChg>
      </pc:sldChg>
      <pc:sldChg chg="modSp mod">
        <pc:chgData name="Kunik, Lars" userId="ef4b339d-91c1-4431-9844-5ca3e81c54ff" providerId="ADAL" clId="{B01977F6-A6B9-4D31-9795-35BB3684D20E}" dt="2024-11-05T10:37:47.096" v="2282" actId="27636"/>
        <pc:sldMkLst>
          <pc:docMk/>
          <pc:sldMk cId="846549393" sldId="281"/>
        </pc:sldMkLst>
        <pc:spChg chg="mod">
          <ac:chgData name="Kunik, Lars" userId="ef4b339d-91c1-4431-9844-5ca3e81c54ff" providerId="ADAL" clId="{B01977F6-A6B9-4D31-9795-35BB3684D20E}" dt="2024-11-05T10:37:47.096" v="2282" actId="27636"/>
          <ac:spMkLst>
            <pc:docMk/>
            <pc:sldMk cId="846549393" sldId="281"/>
            <ac:spMk id="2" creationId="{5A33A23D-B1B9-5824-4345-52599F713C33}"/>
          </ac:spMkLst>
        </pc:spChg>
      </pc:sldChg>
      <pc:sldChg chg="modSp add del mod">
        <pc:chgData name="Kunik, Lars" userId="ef4b339d-91c1-4431-9844-5ca3e81c54ff" providerId="ADAL" clId="{B01977F6-A6B9-4D31-9795-35BB3684D20E}" dt="2024-11-03T16:42:06.050" v="1355" actId="47"/>
        <pc:sldMkLst>
          <pc:docMk/>
          <pc:sldMk cId="2524397975" sldId="283"/>
        </pc:sldMkLst>
        <pc:spChg chg="mod">
          <ac:chgData name="Kunik, Lars" userId="ef4b339d-91c1-4431-9844-5ca3e81c54ff" providerId="ADAL" clId="{B01977F6-A6B9-4D31-9795-35BB3684D20E}" dt="2024-11-03T16:25:55.995" v="697" actId="113"/>
          <ac:spMkLst>
            <pc:docMk/>
            <pc:sldMk cId="2524397975" sldId="283"/>
            <ac:spMk id="2" creationId="{386307C8-8080-9061-E749-5FDFE3912E4A}"/>
          </ac:spMkLst>
        </pc:spChg>
      </pc:sldChg>
      <pc:sldChg chg="delSp add del mod">
        <pc:chgData name="Kunik, Lars" userId="ef4b339d-91c1-4431-9844-5ca3e81c54ff" providerId="ADAL" clId="{B01977F6-A6B9-4D31-9795-35BB3684D20E}" dt="2024-11-03T16:42:04.714" v="1354" actId="47"/>
        <pc:sldMkLst>
          <pc:docMk/>
          <pc:sldMk cId="161640350" sldId="286"/>
        </pc:sldMkLst>
        <pc:spChg chg="del">
          <ac:chgData name="Kunik, Lars" userId="ef4b339d-91c1-4431-9844-5ca3e81c54ff" providerId="ADAL" clId="{B01977F6-A6B9-4D31-9795-35BB3684D20E}" dt="2024-11-03T16:40:42.775" v="1295" actId="478"/>
          <ac:spMkLst>
            <pc:docMk/>
            <pc:sldMk cId="161640350" sldId="286"/>
            <ac:spMk id="5" creationId="{9555C19F-3481-F7F2-D7E0-9470DB63F070}"/>
          </ac:spMkLst>
        </pc:spChg>
        <pc:spChg chg="del">
          <ac:chgData name="Kunik, Lars" userId="ef4b339d-91c1-4431-9844-5ca3e81c54ff" providerId="ADAL" clId="{B01977F6-A6B9-4D31-9795-35BB3684D20E}" dt="2024-11-03T16:40:42.775" v="1295" actId="478"/>
          <ac:spMkLst>
            <pc:docMk/>
            <pc:sldMk cId="161640350" sldId="286"/>
            <ac:spMk id="6" creationId="{0A641ECC-20A5-1B34-7500-3AAEB0E55845}"/>
          </ac:spMkLst>
        </pc:spChg>
        <pc:spChg chg="del">
          <ac:chgData name="Kunik, Lars" userId="ef4b339d-91c1-4431-9844-5ca3e81c54ff" providerId="ADAL" clId="{B01977F6-A6B9-4D31-9795-35BB3684D20E}" dt="2024-11-03T16:40:42.775" v="1295" actId="478"/>
          <ac:spMkLst>
            <pc:docMk/>
            <pc:sldMk cId="161640350" sldId="286"/>
            <ac:spMk id="7" creationId="{0168AB60-9DC9-EB40-BF74-EE6AA6E6A6CC}"/>
          </ac:spMkLst>
        </pc:spChg>
        <pc:spChg chg="del">
          <ac:chgData name="Kunik, Lars" userId="ef4b339d-91c1-4431-9844-5ca3e81c54ff" providerId="ADAL" clId="{B01977F6-A6B9-4D31-9795-35BB3684D20E}" dt="2024-11-03T16:40:42.775" v="1295" actId="478"/>
          <ac:spMkLst>
            <pc:docMk/>
            <pc:sldMk cId="161640350" sldId="286"/>
            <ac:spMk id="8" creationId="{B9491485-0CDE-DA54-DC84-6E581504EDEF}"/>
          </ac:spMkLst>
        </pc:spChg>
      </pc:sldChg>
      <pc:sldChg chg="modSp mod">
        <pc:chgData name="Kunik, Lars" userId="ef4b339d-91c1-4431-9844-5ca3e81c54ff" providerId="ADAL" clId="{B01977F6-A6B9-4D31-9795-35BB3684D20E}" dt="2024-11-05T10:37:47.102" v="2283" actId="27636"/>
        <pc:sldMkLst>
          <pc:docMk/>
          <pc:sldMk cId="603162185" sldId="287"/>
        </pc:sldMkLst>
        <pc:spChg chg="mod">
          <ac:chgData name="Kunik, Lars" userId="ef4b339d-91c1-4431-9844-5ca3e81c54ff" providerId="ADAL" clId="{B01977F6-A6B9-4D31-9795-35BB3684D20E}" dt="2024-11-05T10:37:47.102" v="2283" actId="27636"/>
          <ac:spMkLst>
            <pc:docMk/>
            <pc:sldMk cId="603162185" sldId="287"/>
            <ac:spMk id="2" creationId="{5A33A23D-B1B9-5824-4345-52599F713C33}"/>
          </ac:spMkLst>
        </pc:spChg>
      </pc:sldChg>
      <pc:sldChg chg="addSp delSp modSp add del mod ord modClrScheme chgLayout">
        <pc:chgData name="Kunik, Lars" userId="ef4b339d-91c1-4431-9844-5ca3e81c54ff" providerId="ADAL" clId="{B01977F6-A6B9-4D31-9795-35BB3684D20E}" dt="2024-11-05T13:07:32.704" v="3536" actId="2696"/>
        <pc:sldMkLst>
          <pc:docMk/>
          <pc:sldMk cId="2669569945" sldId="290"/>
        </pc:sldMkLst>
        <pc:spChg chg="mod ord">
          <ac:chgData name="Kunik, Lars" userId="ef4b339d-91c1-4431-9844-5ca3e81c54ff" providerId="ADAL" clId="{B01977F6-A6B9-4D31-9795-35BB3684D20E}" dt="2024-11-05T10:57:48.199" v="2386" actId="20577"/>
          <ac:spMkLst>
            <pc:docMk/>
            <pc:sldMk cId="2669569945" sldId="290"/>
            <ac:spMk id="2" creationId="{3E5C14BD-85E3-B7B4-D6D9-2074AACA1FE1}"/>
          </ac:spMkLst>
        </pc:spChg>
        <pc:spChg chg="del">
          <ac:chgData name="Kunik, Lars" userId="ef4b339d-91c1-4431-9844-5ca3e81c54ff" providerId="ADAL" clId="{B01977F6-A6B9-4D31-9795-35BB3684D20E}" dt="2024-11-03T19:56:50.192" v="2075" actId="478"/>
          <ac:spMkLst>
            <pc:docMk/>
            <pc:sldMk cId="2669569945" sldId="290"/>
            <ac:spMk id="3" creationId="{76C2DA78-AB14-4297-76D7-B343548E618D}"/>
          </ac:spMkLst>
        </pc:spChg>
        <pc:spChg chg="mod ord">
          <ac:chgData name="Kunik, Lars" userId="ef4b339d-91c1-4431-9844-5ca3e81c54ff" providerId="ADAL" clId="{B01977F6-A6B9-4D31-9795-35BB3684D20E}" dt="2024-11-05T10:44:05.051" v="2336" actId="700"/>
          <ac:spMkLst>
            <pc:docMk/>
            <pc:sldMk cId="2669569945" sldId="290"/>
            <ac:spMk id="4" creationId="{A6E64B57-BE6F-70E8-F630-E3880CB4D5A4}"/>
          </ac:spMkLst>
        </pc:spChg>
        <pc:spChg chg="mod">
          <ac:chgData name="Kunik, Lars" userId="ef4b339d-91c1-4431-9844-5ca3e81c54ff" providerId="ADAL" clId="{B01977F6-A6B9-4D31-9795-35BB3684D20E}" dt="2024-11-05T12:59:41.958" v="3529" actId="20577"/>
          <ac:spMkLst>
            <pc:docMk/>
            <pc:sldMk cId="2669569945" sldId="290"/>
            <ac:spMk id="5" creationId="{CB089906-5A89-1266-3AA6-B759EBC9BB4E}"/>
          </ac:spMkLst>
        </pc:spChg>
        <pc:spChg chg="add mod ord">
          <ac:chgData name="Kunik, Lars" userId="ef4b339d-91c1-4431-9844-5ca3e81c54ff" providerId="ADAL" clId="{B01977F6-A6B9-4D31-9795-35BB3684D20E}" dt="2024-11-05T10:44:05.051" v="2336" actId="700"/>
          <ac:spMkLst>
            <pc:docMk/>
            <pc:sldMk cId="2669569945" sldId="290"/>
            <ac:spMk id="6" creationId="{DA0A0773-E5B7-9092-4308-88ED73457F95}"/>
          </ac:spMkLst>
        </pc:spChg>
        <pc:spChg chg="del">
          <ac:chgData name="Kunik, Lars" userId="ef4b339d-91c1-4431-9844-5ca3e81c54ff" providerId="ADAL" clId="{B01977F6-A6B9-4D31-9795-35BB3684D20E}" dt="2024-11-03T16:40:57.623" v="1298" actId="478"/>
          <ac:spMkLst>
            <pc:docMk/>
            <pc:sldMk cId="2669569945" sldId="290"/>
            <ac:spMk id="6" creationId="{F9E4BDA3-4062-D7B7-47B7-7D53A550DDB4}"/>
          </ac:spMkLst>
        </pc:spChg>
        <pc:spChg chg="add mod">
          <ac:chgData name="Kunik, Lars" userId="ef4b339d-91c1-4431-9844-5ca3e81c54ff" providerId="ADAL" clId="{B01977F6-A6B9-4D31-9795-35BB3684D20E}" dt="2024-11-03T16:55:33.455" v="1877" actId="313"/>
          <ac:spMkLst>
            <pc:docMk/>
            <pc:sldMk cId="2669569945" sldId="290"/>
            <ac:spMk id="7" creationId="{D736642A-BFE1-759E-2FF0-DD67E3819F3B}"/>
          </ac:spMkLst>
        </pc:spChg>
        <pc:spChg chg="add del mod">
          <ac:chgData name="Kunik, Lars" userId="ef4b339d-91c1-4431-9844-5ca3e81c54ff" providerId="ADAL" clId="{B01977F6-A6B9-4D31-9795-35BB3684D20E}" dt="2024-11-03T16:56:47.625" v="1891" actId="207"/>
          <ac:spMkLst>
            <pc:docMk/>
            <pc:sldMk cId="2669569945" sldId="290"/>
            <ac:spMk id="9" creationId="{B53D2046-7F30-CB12-8840-51D6FA5A4566}"/>
          </ac:spMkLst>
        </pc:spChg>
        <pc:spChg chg="del">
          <ac:chgData name="Kunik, Lars" userId="ef4b339d-91c1-4431-9844-5ca3e81c54ff" providerId="ADAL" clId="{B01977F6-A6B9-4D31-9795-35BB3684D20E}" dt="2024-11-03T16:41:02.507" v="1301" actId="478"/>
          <ac:spMkLst>
            <pc:docMk/>
            <pc:sldMk cId="2669569945" sldId="290"/>
            <ac:spMk id="10" creationId="{09F4D16D-6B5D-E6CC-B25A-370CA5236ABF}"/>
          </ac:spMkLst>
        </pc:spChg>
        <pc:spChg chg="del">
          <ac:chgData name="Kunik, Lars" userId="ef4b339d-91c1-4431-9844-5ca3e81c54ff" providerId="ADAL" clId="{B01977F6-A6B9-4D31-9795-35BB3684D20E}" dt="2024-11-03T16:41:03.828" v="1303" actId="478"/>
          <ac:spMkLst>
            <pc:docMk/>
            <pc:sldMk cId="2669569945" sldId="290"/>
            <ac:spMk id="11" creationId="{A78816B0-2543-AC16-E03A-B578FB15792E}"/>
          </ac:spMkLst>
        </pc:spChg>
        <pc:spChg chg="del mod">
          <ac:chgData name="Kunik, Lars" userId="ef4b339d-91c1-4431-9844-5ca3e81c54ff" providerId="ADAL" clId="{B01977F6-A6B9-4D31-9795-35BB3684D20E}" dt="2024-11-03T16:40:57.104" v="1297" actId="478"/>
          <ac:spMkLst>
            <pc:docMk/>
            <pc:sldMk cId="2669569945" sldId="290"/>
            <ac:spMk id="12" creationId="{BCDF1493-F58A-FBDF-9DB1-22D4C23B9B27}"/>
          </ac:spMkLst>
        </pc:spChg>
        <pc:spChg chg="mod">
          <ac:chgData name="Kunik, Lars" userId="ef4b339d-91c1-4431-9844-5ca3e81c54ff" providerId="ADAL" clId="{B01977F6-A6B9-4D31-9795-35BB3684D20E}" dt="2024-11-05T12:59:27.317" v="3522" actId="20577"/>
          <ac:spMkLst>
            <pc:docMk/>
            <pc:sldMk cId="2669569945" sldId="290"/>
            <ac:spMk id="13" creationId="{107CB4D9-615E-FDE2-19C2-2057A20BF06A}"/>
          </ac:spMkLst>
        </pc:spChg>
        <pc:spChg chg="del">
          <ac:chgData name="Kunik, Lars" userId="ef4b339d-91c1-4431-9844-5ca3e81c54ff" providerId="ADAL" clId="{B01977F6-A6B9-4D31-9795-35BB3684D20E}" dt="2024-11-03T16:41:03.200" v="1302" actId="478"/>
          <ac:spMkLst>
            <pc:docMk/>
            <pc:sldMk cId="2669569945" sldId="290"/>
            <ac:spMk id="14" creationId="{A501DB4D-CAA9-17FE-2D8F-4C5EC8E13D1C}"/>
          </ac:spMkLst>
        </pc:spChg>
        <pc:spChg chg="del">
          <ac:chgData name="Kunik, Lars" userId="ef4b339d-91c1-4431-9844-5ca3e81c54ff" providerId="ADAL" clId="{B01977F6-A6B9-4D31-9795-35BB3684D20E}" dt="2024-11-03T16:41:04.599" v="1304" actId="478"/>
          <ac:spMkLst>
            <pc:docMk/>
            <pc:sldMk cId="2669569945" sldId="290"/>
            <ac:spMk id="15" creationId="{8FEFF733-3E1A-49BD-02D4-1AB53CEA4912}"/>
          </ac:spMkLst>
        </pc:spChg>
      </pc:sldChg>
      <pc:sldChg chg="addSp delSp modSp add del mod modShow">
        <pc:chgData name="Kunik, Lars" userId="ef4b339d-91c1-4431-9844-5ca3e81c54ff" providerId="ADAL" clId="{B01977F6-A6B9-4D31-9795-35BB3684D20E}" dt="2024-11-03T18:12:10.898" v="1939" actId="2696"/>
        <pc:sldMkLst>
          <pc:docMk/>
          <pc:sldMk cId="1295169261" sldId="293"/>
        </pc:sldMkLst>
        <pc:spChg chg="del mod">
          <ac:chgData name="Kunik, Lars" userId="ef4b339d-91c1-4431-9844-5ca3e81c54ff" providerId="ADAL" clId="{B01977F6-A6B9-4D31-9795-35BB3684D20E}" dt="2024-11-03T17:03:37.394" v="1897" actId="478"/>
          <ac:spMkLst>
            <pc:docMk/>
            <pc:sldMk cId="1295169261" sldId="293"/>
            <ac:spMk id="7" creationId="{46CEDE09-1BDF-7CFC-FED7-7E7EA880064E}"/>
          </ac:spMkLst>
        </pc:spChg>
        <pc:picChg chg="add del mod">
          <ac:chgData name="Kunik, Lars" userId="ef4b339d-91c1-4431-9844-5ca3e81c54ff" providerId="ADAL" clId="{B01977F6-A6B9-4D31-9795-35BB3684D20E}" dt="2024-11-03T17:03:37.394" v="1897" actId="478"/>
          <ac:picMkLst>
            <pc:docMk/>
            <pc:sldMk cId="1295169261" sldId="293"/>
            <ac:picMk id="1026" creationId="{A886E888-0DB3-7933-B5F0-1C8249FAC7F5}"/>
          </ac:picMkLst>
        </pc:picChg>
      </pc:sldChg>
      <pc:sldChg chg="addSp delSp modSp new mod">
        <pc:chgData name="Kunik, Lars" userId="ef4b339d-91c1-4431-9844-5ca3e81c54ff" providerId="ADAL" clId="{B01977F6-A6B9-4D31-9795-35BB3684D20E}" dt="2024-11-05T13:59:12.984" v="4388" actId="20577"/>
        <pc:sldMkLst>
          <pc:docMk/>
          <pc:sldMk cId="2017886069" sldId="294"/>
        </pc:sldMkLst>
        <pc:spChg chg="mod">
          <ac:chgData name="Kunik, Lars" userId="ef4b339d-91c1-4431-9844-5ca3e81c54ff" providerId="ADAL" clId="{B01977F6-A6B9-4D31-9795-35BB3684D20E}" dt="2024-11-05T10:37:47.046" v="2272" actId="27636"/>
          <ac:spMkLst>
            <pc:docMk/>
            <pc:sldMk cId="2017886069" sldId="294"/>
            <ac:spMk id="2" creationId="{F94856FA-F29C-CEAC-A45E-BE5769EDBDFE}"/>
          </ac:spMkLst>
        </pc:spChg>
        <pc:spChg chg="add del">
          <ac:chgData name="Kunik, Lars" userId="ef4b339d-91c1-4431-9844-5ca3e81c54ff" providerId="ADAL" clId="{B01977F6-A6B9-4D31-9795-35BB3684D20E}" dt="2024-11-03T20:06:53.311" v="2163" actId="478"/>
          <ac:spMkLst>
            <pc:docMk/>
            <pc:sldMk cId="2017886069" sldId="294"/>
            <ac:spMk id="5" creationId="{F9BB4268-47CE-4D99-2726-BE084557A8B5}"/>
          </ac:spMkLst>
        </pc:spChg>
        <pc:spChg chg="add mod">
          <ac:chgData name="Kunik, Lars" userId="ef4b339d-91c1-4431-9844-5ca3e81c54ff" providerId="ADAL" clId="{B01977F6-A6B9-4D31-9795-35BB3684D20E}" dt="2024-11-05T13:59:12.984" v="4388" actId="20577"/>
          <ac:spMkLst>
            <pc:docMk/>
            <pc:sldMk cId="2017886069" sldId="294"/>
            <ac:spMk id="14" creationId="{D3B644F5-5AF1-590A-8AC8-EAABB436801F}"/>
          </ac:spMkLst>
        </pc:spChg>
        <pc:spChg chg="add mod">
          <ac:chgData name="Kunik, Lars" userId="ef4b339d-91c1-4431-9844-5ca3e81c54ff" providerId="ADAL" clId="{B01977F6-A6B9-4D31-9795-35BB3684D20E}" dt="2024-11-05T10:46:26.356" v="2374" actId="207"/>
          <ac:spMkLst>
            <pc:docMk/>
            <pc:sldMk cId="2017886069" sldId="294"/>
            <ac:spMk id="15" creationId="{F4564729-B988-F657-0263-DE0CB6EFBEFF}"/>
          </ac:spMkLst>
        </pc:spChg>
        <pc:spChg chg="add mod">
          <ac:chgData name="Kunik, Lars" userId="ef4b339d-91c1-4431-9844-5ca3e81c54ff" providerId="ADAL" clId="{B01977F6-A6B9-4D31-9795-35BB3684D20E}" dt="2024-11-05T11:51:10.495" v="2457" actId="207"/>
          <ac:spMkLst>
            <pc:docMk/>
            <pc:sldMk cId="2017886069" sldId="294"/>
            <ac:spMk id="16" creationId="{C39AE744-79E3-1C43-3AE4-29F66FE34585}"/>
          </ac:spMkLst>
        </pc:spChg>
        <pc:spChg chg="add mod">
          <ac:chgData name="Kunik, Lars" userId="ef4b339d-91c1-4431-9844-5ca3e81c54ff" providerId="ADAL" clId="{B01977F6-A6B9-4D31-9795-35BB3684D20E}" dt="2024-11-05T11:08:29.009" v="2453" actId="207"/>
          <ac:spMkLst>
            <pc:docMk/>
            <pc:sldMk cId="2017886069" sldId="294"/>
            <ac:spMk id="17" creationId="{530BD789-95AE-C5C1-8DC4-A5CA7AFE6589}"/>
          </ac:spMkLst>
        </pc:spChg>
        <pc:grpChg chg="add mod">
          <ac:chgData name="Kunik, Lars" userId="ef4b339d-91c1-4431-9844-5ca3e81c54ff" providerId="ADAL" clId="{B01977F6-A6B9-4D31-9795-35BB3684D20E}" dt="2024-11-05T10:45:10.227" v="2341" actId="1076"/>
          <ac:grpSpMkLst>
            <pc:docMk/>
            <pc:sldMk cId="2017886069" sldId="294"/>
            <ac:grpSpMk id="18" creationId="{45A3749C-DAED-FA26-083F-A65354936211}"/>
          </ac:grpSpMkLst>
        </pc:grpChg>
        <pc:grpChg chg="add mod">
          <ac:chgData name="Kunik, Lars" userId="ef4b339d-91c1-4431-9844-5ca3e81c54ff" providerId="ADAL" clId="{B01977F6-A6B9-4D31-9795-35BB3684D20E}" dt="2024-11-05T10:45:10.227" v="2341" actId="1076"/>
          <ac:grpSpMkLst>
            <pc:docMk/>
            <pc:sldMk cId="2017886069" sldId="294"/>
            <ac:grpSpMk id="19" creationId="{740B3953-CDEC-559E-35B5-8D2079302E75}"/>
          </ac:grpSpMkLst>
        </pc:grpChg>
        <pc:grpChg chg="add mod">
          <ac:chgData name="Kunik, Lars" userId="ef4b339d-91c1-4431-9844-5ca3e81c54ff" providerId="ADAL" clId="{B01977F6-A6B9-4D31-9795-35BB3684D20E}" dt="2024-11-05T10:45:10.227" v="2341" actId="1076"/>
          <ac:grpSpMkLst>
            <pc:docMk/>
            <pc:sldMk cId="2017886069" sldId="294"/>
            <ac:grpSpMk id="20" creationId="{D0E444D8-E752-A115-82B9-2FF0F72C62FD}"/>
          </ac:grpSpMkLst>
        </pc:grpChg>
        <pc:grpChg chg="add mod">
          <ac:chgData name="Kunik, Lars" userId="ef4b339d-91c1-4431-9844-5ca3e81c54ff" providerId="ADAL" clId="{B01977F6-A6B9-4D31-9795-35BB3684D20E}" dt="2024-11-05T10:45:10.227" v="2341" actId="1076"/>
          <ac:grpSpMkLst>
            <pc:docMk/>
            <pc:sldMk cId="2017886069" sldId="294"/>
            <ac:grpSpMk id="21" creationId="{8F83D60B-2FFA-0DA6-F0C5-C7EE2BFAF8E7}"/>
          </ac:grpSpMkLst>
        </pc:grpChg>
        <pc:picChg chg="add mod">
          <ac:chgData name="Kunik, Lars" userId="ef4b339d-91c1-4431-9844-5ca3e81c54ff" providerId="ADAL" clId="{B01977F6-A6B9-4D31-9795-35BB3684D20E}" dt="2024-11-05T10:45:10.227" v="2341" actId="1076"/>
          <ac:picMkLst>
            <pc:docMk/>
            <pc:sldMk cId="2017886069" sldId="294"/>
            <ac:picMk id="7" creationId="{8D6C176F-5278-032A-08F9-70BE1BD4331B}"/>
          </ac:picMkLst>
        </pc:picChg>
        <pc:picChg chg="add mod">
          <ac:chgData name="Kunik, Lars" userId="ef4b339d-91c1-4431-9844-5ca3e81c54ff" providerId="ADAL" clId="{B01977F6-A6B9-4D31-9795-35BB3684D20E}" dt="2024-11-05T10:45:10.227" v="2341" actId="1076"/>
          <ac:picMkLst>
            <pc:docMk/>
            <pc:sldMk cId="2017886069" sldId="294"/>
            <ac:picMk id="9" creationId="{E8E4F264-8409-8A7C-E3C3-439E206BB1FB}"/>
          </ac:picMkLst>
        </pc:picChg>
        <pc:picChg chg="add mod">
          <ac:chgData name="Kunik, Lars" userId="ef4b339d-91c1-4431-9844-5ca3e81c54ff" providerId="ADAL" clId="{B01977F6-A6B9-4D31-9795-35BB3684D20E}" dt="2024-11-05T10:45:10.227" v="2341" actId="1076"/>
          <ac:picMkLst>
            <pc:docMk/>
            <pc:sldMk cId="2017886069" sldId="294"/>
            <ac:picMk id="11" creationId="{3ADBF66C-9A48-0EDA-FE71-2273F6B99AAD}"/>
          </ac:picMkLst>
        </pc:picChg>
        <pc:picChg chg="add mod">
          <ac:chgData name="Kunik, Lars" userId="ef4b339d-91c1-4431-9844-5ca3e81c54ff" providerId="ADAL" clId="{B01977F6-A6B9-4D31-9795-35BB3684D20E}" dt="2024-11-05T10:45:10.227" v="2341" actId="1076"/>
          <ac:picMkLst>
            <pc:docMk/>
            <pc:sldMk cId="2017886069" sldId="294"/>
            <ac:picMk id="13" creationId="{77E2827C-C464-353F-309F-8C4CF2AC9EE2}"/>
          </ac:picMkLst>
        </pc:picChg>
        <pc:picChg chg="add mod">
          <ac:chgData name="Kunik, Lars" userId="ef4b339d-91c1-4431-9844-5ca3e81c54ff" providerId="ADAL" clId="{B01977F6-A6B9-4D31-9795-35BB3684D20E}" dt="2024-11-05T10:45:10.227" v="2341" actId="1076"/>
          <ac:picMkLst>
            <pc:docMk/>
            <pc:sldMk cId="2017886069" sldId="294"/>
            <ac:picMk id="1026" creationId="{511ED1E6-2DE2-26EC-056E-77ACD6E442B7}"/>
          </ac:picMkLst>
        </pc:picChg>
      </pc:sldChg>
      <pc:sldChg chg="addSp modSp add del mod modClrScheme chgLayout">
        <pc:chgData name="Kunik, Lars" userId="ef4b339d-91c1-4431-9844-5ca3e81c54ff" providerId="ADAL" clId="{B01977F6-A6B9-4D31-9795-35BB3684D20E}" dt="2024-11-03T17:21:45.024" v="1902" actId="2696"/>
        <pc:sldMkLst>
          <pc:docMk/>
          <pc:sldMk cId="2435420662" sldId="294"/>
        </pc:sldMkLst>
        <pc:spChg chg="mod ord">
          <ac:chgData name="Kunik, Lars" userId="ef4b339d-91c1-4431-9844-5ca3e81c54ff" providerId="ADAL" clId="{B01977F6-A6B9-4D31-9795-35BB3684D20E}" dt="2024-11-03T17:21:28.078" v="1901" actId="700"/>
          <ac:spMkLst>
            <pc:docMk/>
            <pc:sldMk cId="2435420662" sldId="294"/>
            <ac:spMk id="2" creationId="{0BCAEC4C-FB2F-9A16-00F3-07E13379D423}"/>
          </ac:spMkLst>
        </pc:spChg>
        <pc:spChg chg="mod ord">
          <ac:chgData name="Kunik, Lars" userId="ef4b339d-91c1-4431-9844-5ca3e81c54ff" providerId="ADAL" clId="{B01977F6-A6B9-4D31-9795-35BB3684D20E}" dt="2024-11-03T17:21:28.078" v="1901" actId="700"/>
          <ac:spMkLst>
            <pc:docMk/>
            <pc:sldMk cId="2435420662" sldId="294"/>
            <ac:spMk id="3" creationId="{B8991A11-4BE5-F8C0-A5A1-F07D97E9F1D2}"/>
          </ac:spMkLst>
        </pc:spChg>
        <pc:spChg chg="mod ord">
          <ac:chgData name="Kunik, Lars" userId="ef4b339d-91c1-4431-9844-5ca3e81c54ff" providerId="ADAL" clId="{B01977F6-A6B9-4D31-9795-35BB3684D20E}" dt="2024-11-03T17:21:28.078" v="1901" actId="700"/>
          <ac:spMkLst>
            <pc:docMk/>
            <pc:sldMk cId="2435420662" sldId="294"/>
            <ac:spMk id="4" creationId="{BF6EEA30-378E-0762-C2CA-2C7E095B1F8D}"/>
          </ac:spMkLst>
        </pc:spChg>
        <pc:spChg chg="add mod ord">
          <ac:chgData name="Kunik, Lars" userId="ef4b339d-91c1-4431-9844-5ca3e81c54ff" providerId="ADAL" clId="{B01977F6-A6B9-4D31-9795-35BB3684D20E}" dt="2024-11-03T17:21:28.078" v="1901" actId="700"/>
          <ac:spMkLst>
            <pc:docMk/>
            <pc:sldMk cId="2435420662" sldId="294"/>
            <ac:spMk id="10" creationId="{07B82D8C-0F6B-20A9-E7DB-C8192FB48917}"/>
          </ac:spMkLst>
        </pc:spChg>
      </pc:sldChg>
      <pc:sldChg chg="addSp delSp modSp add mod ord modClrScheme chgLayout">
        <pc:chgData name="Kunik, Lars" userId="ef4b339d-91c1-4431-9844-5ca3e81c54ff" providerId="ADAL" clId="{B01977F6-A6B9-4D31-9795-35BB3684D20E}" dt="2024-11-05T14:41:19.449" v="4926" actId="1076"/>
        <pc:sldMkLst>
          <pc:docMk/>
          <pc:sldMk cId="477441291" sldId="295"/>
        </pc:sldMkLst>
        <pc:spChg chg="mod ord">
          <ac:chgData name="Kunik, Lars" userId="ef4b339d-91c1-4431-9844-5ca3e81c54ff" providerId="ADAL" clId="{B01977F6-A6B9-4D31-9795-35BB3684D20E}" dt="2024-11-05T14:23:08.751" v="4900"/>
          <ac:spMkLst>
            <pc:docMk/>
            <pc:sldMk cId="477441291" sldId="295"/>
            <ac:spMk id="2" creationId="{6DA333B6-980A-6C25-EBA4-3B2F8BD8529F}"/>
          </ac:spMkLst>
        </pc:spChg>
        <pc:spChg chg="del mod ord">
          <ac:chgData name="Kunik, Lars" userId="ef4b339d-91c1-4431-9844-5ca3e81c54ff" providerId="ADAL" clId="{B01977F6-A6B9-4D31-9795-35BB3684D20E}" dt="2024-11-05T14:01:15.496" v="4414" actId="478"/>
          <ac:spMkLst>
            <pc:docMk/>
            <pc:sldMk cId="477441291" sldId="295"/>
            <ac:spMk id="3" creationId="{EBFC983E-8D5B-5B35-74F5-450BB998F8FB}"/>
          </ac:spMkLst>
        </pc:spChg>
        <pc:spChg chg="mod ord">
          <ac:chgData name="Kunik, Lars" userId="ef4b339d-91c1-4431-9844-5ca3e81c54ff" providerId="ADAL" clId="{B01977F6-A6B9-4D31-9795-35BB3684D20E}" dt="2024-11-05T11:05:02.382" v="2438" actId="1076"/>
          <ac:spMkLst>
            <pc:docMk/>
            <pc:sldMk cId="477441291" sldId="295"/>
            <ac:spMk id="4" creationId="{9F77D190-A274-4C0E-DCD8-945C0C98D7EC}"/>
          </ac:spMkLst>
        </pc:spChg>
        <pc:spChg chg="mod">
          <ac:chgData name="Kunik, Lars" userId="ef4b339d-91c1-4431-9844-5ca3e81c54ff" providerId="ADAL" clId="{B01977F6-A6B9-4D31-9795-35BB3684D20E}" dt="2024-11-05T14:27:29.369" v="4909"/>
          <ac:spMkLst>
            <pc:docMk/>
            <pc:sldMk cId="477441291" sldId="295"/>
            <ac:spMk id="5" creationId="{949DFEC7-26C0-1BD0-DFDB-872974A59033}"/>
          </ac:spMkLst>
        </pc:spChg>
        <pc:spChg chg="add mod">
          <ac:chgData name="Kunik, Lars" userId="ef4b339d-91c1-4431-9844-5ca3e81c54ff" providerId="ADAL" clId="{B01977F6-A6B9-4D31-9795-35BB3684D20E}" dt="2024-11-05T13:51:02.731" v="4335"/>
          <ac:spMkLst>
            <pc:docMk/>
            <pc:sldMk cId="477441291" sldId="295"/>
            <ac:spMk id="7" creationId="{19C76BE7-B997-6FFE-817C-878484260D09}"/>
          </ac:spMkLst>
        </pc:spChg>
        <pc:spChg chg="add mod">
          <ac:chgData name="Kunik, Lars" userId="ef4b339d-91c1-4431-9844-5ca3e81c54ff" providerId="ADAL" clId="{B01977F6-A6B9-4D31-9795-35BB3684D20E}" dt="2024-11-05T14:01:15.889" v="4415"/>
          <ac:spMkLst>
            <pc:docMk/>
            <pc:sldMk cId="477441291" sldId="295"/>
            <ac:spMk id="8" creationId="{B4C7A420-E425-E437-6116-57C88A5AE868}"/>
          </ac:spMkLst>
        </pc:spChg>
        <pc:spChg chg="mod">
          <ac:chgData name="Kunik, Lars" userId="ef4b339d-91c1-4431-9844-5ca3e81c54ff" providerId="ADAL" clId="{B01977F6-A6B9-4D31-9795-35BB3684D20E}" dt="2024-11-05T13:10:17.278" v="3647"/>
          <ac:spMkLst>
            <pc:docMk/>
            <pc:sldMk cId="477441291" sldId="295"/>
            <ac:spMk id="12" creationId="{F876B207-FD7D-E6AC-A804-E6714855B2FC}"/>
          </ac:spMkLst>
        </pc:spChg>
        <pc:spChg chg="mod">
          <ac:chgData name="Kunik, Lars" userId="ef4b339d-91c1-4431-9844-5ca3e81c54ff" providerId="ADAL" clId="{B01977F6-A6B9-4D31-9795-35BB3684D20E}" dt="2024-11-05T13:09:43.583" v="3618" actId="20577"/>
          <ac:spMkLst>
            <pc:docMk/>
            <pc:sldMk cId="477441291" sldId="295"/>
            <ac:spMk id="13" creationId="{D2947AA5-895D-D9CA-48B5-98E8FC4BA7B9}"/>
          </ac:spMkLst>
        </pc:spChg>
        <pc:spChg chg="mod">
          <ac:chgData name="Kunik, Lars" userId="ef4b339d-91c1-4431-9844-5ca3e81c54ff" providerId="ADAL" clId="{B01977F6-A6B9-4D31-9795-35BB3684D20E}" dt="2024-11-05T13:10:39.787" v="3671"/>
          <ac:spMkLst>
            <pc:docMk/>
            <pc:sldMk cId="477441291" sldId="295"/>
            <ac:spMk id="14" creationId="{CFACDE14-5009-348B-FF81-E1C08CD71FA2}"/>
          </ac:spMkLst>
        </pc:spChg>
        <pc:spChg chg="mod">
          <ac:chgData name="Kunik, Lars" userId="ef4b339d-91c1-4431-9844-5ca3e81c54ff" providerId="ADAL" clId="{B01977F6-A6B9-4D31-9795-35BB3684D20E}" dt="2024-11-05T13:10:51.188" v="3687" actId="20577"/>
          <ac:spMkLst>
            <pc:docMk/>
            <pc:sldMk cId="477441291" sldId="295"/>
            <ac:spMk id="15" creationId="{B4A83470-6C66-D0C1-E272-FB53A06C599A}"/>
          </ac:spMkLst>
        </pc:spChg>
        <pc:spChg chg="mod">
          <ac:chgData name="Kunik, Lars" userId="ef4b339d-91c1-4431-9844-5ca3e81c54ff" providerId="ADAL" clId="{B01977F6-A6B9-4D31-9795-35BB3684D20E}" dt="2024-11-05T14:41:15.284" v="4925"/>
          <ac:spMkLst>
            <pc:docMk/>
            <pc:sldMk cId="477441291" sldId="295"/>
            <ac:spMk id="16" creationId="{0A7E6A4D-6F1F-0435-3095-B4462B2D1454}"/>
          </ac:spMkLst>
        </pc:spChg>
        <pc:spChg chg="add mod">
          <ac:chgData name="Kunik, Lars" userId="ef4b339d-91c1-4431-9844-5ca3e81c54ff" providerId="ADAL" clId="{B01977F6-A6B9-4D31-9795-35BB3684D20E}" dt="2024-11-05T14:41:19.449" v="4926" actId="1076"/>
          <ac:spMkLst>
            <pc:docMk/>
            <pc:sldMk cId="477441291" sldId="295"/>
            <ac:spMk id="17" creationId="{36CE8BCF-D2BC-554D-8BEF-63DAEAC4B757}"/>
          </ac:spMkLst>
        </pc:spChg>
        <pc:spChg chg="add mod">
          <ac:chgData name="Kunik, Lars" userId="ef4b339d-91c1-4431-9844-5ca3e81c54ff" providerId="ADAL" clId="{B01977F6-A6B9-4D31-9795-35BB3684D20E}" dt="2024-11-05T14:06:09.520" v="4558" actId="1076"/>
          <ac:spMkLst>
            <pc:docMk/>
            <pc:sldMk cId="477441291" sldId="295"/>
            <ac:spMk id="18" creationId="{5754E17C-20BF-4DD7-AAEF-7B17AD008184}"/>
          </ac:spMkLst>
        </pc:spChg>
        <pc:spChg chg="mod">
          <ac:chgData name="Kunik, Lars" userId="ef4b339d-91c1-4431-9844-5ca3e81c54ff" providerId="ADAL" clId="{B01977F6-A6B9-4D31-9795-35BB3684D20E}" dt="2024-11-05T14:11:01.267" v="4860" actId="20577"/>
          <ac:spMkLst>
            <pc:docMk/>
            <pc:sldMk cId="477441291" sldId="295"/>
            <ac:spMk id="20" creationId="{5382CC5F-6D64-C455-B960-793B55025477}"/>
          </ac:spMkLst>
        </pc:spChg>
        <pc:spChg chg="del mod">
          <ac:chgData name="Kunik, Lars" userId="ef4b339d-91c1-4431-9844-5ca3e81c54ff" providerId="ADAL" clId="{B01977F6-A6B9-4D31-9795-35BB3684D20E}" dt="2024-11-05T13:51:02.494" v="4334" actId="478"/>
          <ac:spMkLst>
            <pc:docMk/>
            <pc:sldMk cId="477441291" sldId="295"/>
            <ac:spMk id="21" creationId="{8A6FE9AB-86D9-43F2-3A8F-FB78E9A560F6}"/>
          </ac:spMkLst>
        </pc:spChg>
        <pc:spChg chg="mod">
          <ac:chgData name="Kunik, Lars" userId="ef4b339d-91c1-4431-9844-5ca3e81c54ff" providerId="ADAL" clId="{B01977F6-A6B9-4D31-9795-35BB3684D20E}" dt="2024-11-05T13:53:32.711" v="4343"/>
          <ac:spMkLst>
            <pc:docMk/>
            <pc:sldMk cId="477441291" sldId="295"/>
            <ac:spMk id="22" creationId="{DA742015-0A34-AF68-E9C1-439FBAE29E90}"/>
          </ac:spMkLst>
        </pc:spChg>
      </pc:sldChg>
      <pc:sldChg chg="addSp delSp modSp mod chgLayout">
        <pc:chgData name="Kunik, Lars" userId="ef4b339d-91c1-4431-9844-5ca3e81c54ff" providerId="ADAL" clId="{B01977F6-A6B9-4D31-9795-35BB3684D20E}" dt="2024-11-05T14:52:56.158" v="4930" actId="478"/>
        <pc:sldMkLst>
          <pc:docMk/>
          <pc:sldMk cId="438541584" sldId="296"/>
        </pc:sldMkLst>
        <pc:spChg chg="mod ord">
          <ac:chgData name="Kunik, Lars" userId="ef4b339d-91c1-4431-9844-5ca3e81c54ff" providerId="ADAL" clId="{B01977F6-A6B9-4D31-9795-35BB3684D20E}" dt="2024-11-05T11:05:30.459" v="2445" actId="20577"/>
          <ac:spMkLst>
            <pc:docMk/>
            <pc:sldMk cId="438541584" sldId="296"/>
            <ac:spMk id="2" creationId="{D960CD7A-F96A-5420-F89E-B0A1F72EB9A2}"/>
          </ac:spMkLst>
        </pc:spChg>
        <pc:spChg chg="del">
          <ac:chgData name="Kunik, Lars" userId="ef4b339d-91c1-4431-9844-5ca3e81c54ff" providerId="ADAL" clId="{B01977F6-A6B9-4D31-9795-35BB3684D20E}" dt="2024-11-05T14:03:37.924" v="4509" actId="478"/>
          <ac:spMkLst>
            <pc:docMk/>
            <pc:sldMk cId="438541584" sldId="296"/>
            <ac:spMk id="3" creationId="{9365542E-73E5-DF59-79C4-5ADB70CE6F30}"/>
          </ac:spMkLst>
        </pc:spChg>
        <pc:spChg chg="mod">
          <ac:chgData name="Kunik, Lars" userId="ef4b339d-91c1-4431-9844-5ca3e81c54ff" providerId="ADAL" clId="{B01977F6-A6B9-4D31-9795-35BB3684D20E}" dt="2024-11-05T11:04:21.148" v="2428" actId="1076"/>
          <ac:spMkLst>
            <pc:docMk/>
            <pc:sldMk cId="438541584" sldId="296"/>
            <ac:spMk id="6" creationId="{52D46414-C38D-60A8-C352-E08DCAAA426F}"/>
          </ac:spMkLst>
        </pc:spChg>
        <pc:spChg chg="add mod">
          <ac:chgData name="Kunik, Lars" userId="ef4b339d-91c1-4431-9844-5ca3e81c54ff" providerId="ADAL" clId="{B01977F6-A6B9-4D31-9795-35BB3684D20E}" dt="2024-11-05T14:03:38.113" v="4510"/>
          <ac:spMkLst>
            <pc:docMk/>
            <pc:sldMk cId="438541584" sldId="296"/>
            <ac:spMk id="10" creationId="{8EAE35FC-9EA0-F0AF-0AF1-FDB17594F5E9}"/>
          </ac:spMkLst>
        </pc:spChg>
        <pc:graphicFrameChg chg="mod ord">
          <ac:chgData name="Kunik, Lars" userId="ef4b339d-91c1-4431-9844-5ca3e81c54ff" providerId="ADAL" clId="{B01977F6-A6B9-4D31-9795-35BB3684D20E}" dt="2024-11-05T11:02:39.900" v="2417" actId="1076"/>
          <ac:graphicFrameMkLst>
            <pc:docMk/>
            <pc:sldMk cId="438541584" sldId="296"/>
            <ac:graphicFrameMk id="85" creationId="{25E0F042-370F-4094-50B9-8BFF5E9304AA}"/>
          </ac:graphicFrameMkLst>
        </pc:graphicFrameChg>
        <pc:picChg chg="add del mod">
          <ac:chgData name="Kunik, Lars" userId="ef4b339d-91c1-4431-9844-5ca3e81c54ff" providerId="ADAL" clId="{B01977F6-A6B9-4D31-9795-35BB3684D20E}" dt="2024-11-05T14:52:56.158" v="4930" actId="478"/>
          <ac:picMkLst>
            <pc:docMk/>
            <pc:sldMk cId="438541584" sldId="296"/>
            <ac:picMk id="8" creationId="{88903DE3-B57A-8FDE-2B6B-2A74205FA638}"/>
          </ac:picMkLst>
        </pc:picChg>
      </pc:sldChg>
      <pc:sldChg chg="addSp delSp modSp add mod setBg modClrScheme chgLayout">
        <pc:chgData name="Kunik, Lars" userId="ef4b339d-91c1-4431-9844-5ca3e81c54ff" providerId="ADAL" clId="{B01977F6-A6B9-4D31-9795-35BB3684D20E}" dt="2024-11-05T14:01:52.230" v="4434" actId="20577"/>
        <pc:sldMkLst>
          <pc:docMk/>
          <pc:sldMk cId="1525336817" sldId="297"/>
        </pc:sldMkLst>
        <pc:spChg chg="mod ord">
          <ac:chgData name="Kunik, Lars" userId="ef4b339d-91c1-4431-9844-5ca3e81c54ff" providerId="ADAL" clId="{B01977F6-A6B9-4D31-9795-35BB3684D20E}" dt="2024-11-05T10:57:41.818" v="2380" actId="20577"/>
          <ac:spMkLst>
            <pc:docMk/>
            <pc:sldMk cId="1525336817" sldId="297"/>
            <ac:spMk id="2" creationId="{535697C3-63C6-02F1-2B40-5E02E00970C0}"/>
          </ac:spMkLst>
        </pc:spChg>
        <pc:spChg chg="add del mod ord">
          <ac:chgData name="Kunik, Lars" userId="ef4b339d-91c1-4431-9844-5ca3e81c54ff" providerId="ADAL" clId="{B01977F6-A6B9-4D31-9795-35BB3684D20E}" dt="2024-11-05T10:44:35.697" v="2338" actId="1076"/>
          <ac:spMkLst>
            <pc:docMk/>
            <pc:sldMk cId="1525336817" sldId="297"/>
            <ac:spMk id="3" creationId="{D17EB9FF-050F-086B-5F12-C222F5FD1118}"/>
          </ac:spMkLst>
        </pc:spChg>
        <pc:spChg chg="mod ord">
          <ac:chgData name="Kunik, Lars" userId="ef4b339d-91c1-4431-9844-5ca3e81c54ff" providerId="ADAL" clId="{B01977F6-A6B9-4D31-9795-35BB3684D20E}" dt="2024-11-05T14:01:52.230" v="4434" actId="20577"/>
          <ac:spMkLst>
            <pc:docMk/>
            <pc:sldMk cId="1525336817" sldId="297"/>
            <ac:spMk id="4" creationId="{1C165DEC-C617-86C9-F5A4-A9C81A7B58CF}"/>
          </ac:spMkLst>
        </pc:spChg>
        <pc:spChg chg="mod ord">
          <ac:chgData name="Kunik, Lars" userId="ef4b339d-91c1-4431-9844-5ca3e81c54ff" providerId="ADAL" clId="{B01977F6-A6B9-4D31-9795-35BB3684D20E}" dt="2024-11-05T10:44:31.263" v="2337" actId="700"/>
          <ac:spMkLst>
            <pc:docMk/>
            <pc:sldMk cId="1525336817" sldId="297"/>
            <ac:spMk id="8" creationId="{CF048490-DB0D-4C1C-1774-AF31265B39ED}"/>
          </ac:spMkLst>
        </pc:spChg>
        <pc:spChg chg="add del">
          <ac:chgData name="Kunik, Lars" userId="ef4b339d-91c1-4431-9844-5ca3e81c54ff" providerId="ADAL" clId="{B01977F6-A6B9-4D31-9795-35BB3684D20E}" dt="2024-11-03T19:53:15.491" v="2000" actId="26606"/>
          <ac:spMkLst>
            <pc:docMk/>
            <pc:sldMk cId="1525336817" sldId="297"/>
            <ac:spMk id="9" creationId="{7301F447-EEF7-48F5-AF73-7566EE7F64AD}"/>
          </ac:spMkLst>
        </pc:spChg>
        <pc:spChg chg="add del">
          <ac:chgData name="Kunik, Lars" userId="ef4b339d-91c1-4431-9844-5ca3e81c54ff" providerId="ADAL" clId="{B01977F6-A6B9-4D31-9795-35BB3684D20E}" dt="2024-11-03T19:53:15.491" v="2000" actId="26606"/>
          <ac:spMkLst>
            <pc:docMk/>
            <pc:sldMk cId="1525336817" sldId="297"/>
            <ac:spMk id="11" creationId="{F7117410-A2A4-4085-9ADC-46744551DBDE}"/>
          </ac:spMkLst>
        </pc:spChg>
        <pc:spChg chg="add del">
          <ac:chgData name="Kunik, Lars" userId="ef4b339d-91c1-4431-9844-5ca3e81c54ff" providerId="ADAL" clId="{B01977F6-A6B9-4D31-9795-35BB3684D20E}" dt="2024-11-03T19:53:15.491" v="2000" actId="26606"/>
          <ac:spMkLst>
            <pc:docMk/>
            <pc:sldMk cId="1525336817" sldId="297"/>
            <ac:spMk id="13" creationId="{99F74EB5-E547-4FB4-95F5-BCC788F3C4A0}"/>
          </ac:spMkLst>
        </pc:spChg>
        <pc:graphicFrameChg chg="add del">
          <ac:chgData name="Kunik, Lars" userId="ef4b339d-91c1-4431-9844-5ca3e81c54ff" providerId="ADAL" clId="{B01977F6-A6B9-4D31-9795-35BB3684D20E}" dt="2024-11-03T19:51:48.874" v="1979" actId="26606"/>
          <ac:graphicFrameMkLst>
            <pc:docMk/>
            <pc:sldMk cId="1525336817" sldId="297"/>
            <ac:graphicFrameMk id="5" creationId="{7F5D4142-1A06-7603-24CE-204D5F74C4DA}"/>
          </ac:graphicFrameMkLst>
        </pc:graphicFrameChg>
        <pc:graphicFrameChg chg="add del">
          <ac:chgData name="Kunik, Lars" userId="ef4b339d-91c1-4431-9844-5ca3e81c54ff" providerId="ADAL" clId="{B01977F6-A6B9-4D31-9795-35BB3684D20E}" dt="2024-11-03T19:53:15.491" v="2000" actId="26606"/>
          <ac:graphicFrameMkLst>
            <pc:docMk/>
            <pc:sldMk cId="1525336817" sldId="297"/>
            <ac:graphicFrameMk id="6" creationId="{99A2CA9E-BB0A-7A78-BC02-489CECF92E11}"/>
          </ac:graphicFrameMkLst>
        </pc:graphicFrameChg>
        <pc:graphicFrameChg chg="add del">
          <ac:chgData name="Kunik, Lars" userId="ef4b339d-91c1-4431-9844-5ca3e81c54ff" providerId="ADAL" clId="{B01977F6-A6B9-4D31-9795-35BB3684D20E}" dt="2024-11-03T19:51:51.701" v="1981" actId="26606"/>
          <ac:graphicFrameMkLst>
            <pc:docMk/>
            <pc:sldMk cId="1525336817" sldId="297"/>
            <ac:graphicFrameMk id="7" creationId="{F802AB4D-379F-C63F-EC3D-5F9E1270D7FD}"/>
          </ac:graphicFrameMkLst>
        </pc:graphicFrameChg>
      </pc:sldChg>
      <pc:sldChg chg="addSp delSp modSp add mod ord modClrScheme chgLayout">
        <pc:chgData name="Kunik, Lars" userId="ef4b339d-91c1-4431-9844-5ca3e81c54ff" providerId="ADAL" clId="{B01977F6-A6B9-4D31-9795-35BB3684D20E}" dt="2024-11-05T14:52:39.447" v="4927" actId="478"/>
        <pc:sldMkLst>
          <pc:docMk/>
          <pc:sldMk cId="2806579697" sldId="298"/>
        </pc:sldMkLst>
        <pc:spChg chg="add mod">
          <ac:chgData name="Kunik, Lars" userId="ef4b339d-91c1-4431-9844-5ca3e81c54ff" providerId="ADAL" clId="{B01977F6-A6B9-4D31-9795-35BB3684D20E}" dt="2024-11-05T14:01:56.850" v="4436"/>
          <ac:spMkLst>
            <pc:docMk/>
            <pc:sldMk cId="2806579697" sldId="298"/>
            <ac:spMk id="2" creationId="{7C08753F-E605-4149-A014-29FD3988622F}"/>
          </ac:spMkLst>
        </pc:spChg>
        <pc:spChg chg="del">
          <ac:chgData name="Kunik, Lars" userId="ef4b339d-91c1-4431-9844-5ca3e81c54ff" providerId="ADAL" clId="{B01977F6-A6B9-4D31-9795-35BB3684D20E}" dt="2024-11-03T19:57:20.351" v="2080" actId="478"/>
          <ac:spMkLst>
            <pc:docMk/>
            <pc:sldMk cId="2806579697" sldId="298"/>
            <ac:spMk id="2" creationId="{9FDE386B-693C-80A8-8ECA-414F022697AB}"/>
          </ac:spMkLst>
        </pc:spChg>
        <pc:spChg chg="add del mod">
          <ac:chgData name="Kunik, Lars" userId="ef4b339d-91c1-4431-9844-5ca3e81c54ff" providerId="ADAL" clId="{B01977F6-A6B9-4D31-9795-35BB3684D20E}" dt="2024-11-03T19:57:21.801" v="2081" actId="478"/>
          <ac:spMkLst>
            <pc:docMk/>
            <pc:sldMk cId="2806579697" sldId="298"/>
            <ac:spMk id="4" creationId="{78108389-A8EC-D73F-6545-B526B87B85B3}"/>
          </ac:spMkLst>
        </pc:spChg>
        <pc:spChg chg="mod topLvl">
          <ac:chgData name="Kunik, Lars" userId="ef4b339d-91c1-4431-9844-5ca3e81c54ff" providerId="ADAL" clId="{B01977F6-A6B9-4D31-9795-35BB3684D20E}" dt="2024-11-03T19:59:14.831" v="2111" actId="165"/>
          <ac:spMkLst>
            <pc:docMk/>
            <pc:sldMk cId="2806579697" sldId="298"/>
            <ac:spMk id="6" creationId="{7716CFDF-1A1C-52EC-CCF9-898DB5658656}"/>
          </ac:spMkLst>
        </pc:spChg>
        <pc:spChg chg="add mod ord">
          <ac:chgData name="Kunik, Lars" userId="ef4b339d-91c1-4431-9844-5ca3e81c54ff" providerId="ADAL" clId="{B01977F6-A6B9-4D31-9795-35BB3684D20E}" dt="2024-11-05T10:44:47.501" v="2339" actId="700"/>
          <ac:spMkLst>
            <pc:docMk/>
            <pc:sldMk cId="2806579697" sldId="298"/>
            <ac:spMk id="7" creationId="{A2669487-26EA-93AE-CE8F-5506A534F057}"/>
          </ac:spMkLst>
        </pc:spChg>
        <pc:spChg chg="mod topLvl">
          <ac:chgData name="Kunik, Lars" userId="ef4b339d-91c1-4431-9844-5ca3e81c54ff" providerId="ADAL" clId="{B01977F6-A6B9-4D31-9795-35BB3684D20E}" dt="2024-11-03T19:59:14.831" v="2111" actId="165"/>
          <ac:spMkLst>
            <pc:docMk/>
            <pc:sldMk cId="2806579697" sldId="298"/>
            <ac:spMk id="9" creationId="{FDA1F7A3-ED30-12E9-F3B5-CBB0B2A17560}"/>
          </ac:spMkLst>
        </pc:spChg>
        <pc:spChg chg="mod topLvl">
          <ac:chgData name="Kunik, Lars" userId="ef4b339d-91c1-4431-9844-5ca3e81c54ff" providerId="ADAL" clId="{B01977F6-A6B9-4D31-9795-35BB3684D20E}" dt="2024-11-03T19:59:14.831" v="2111" actId="165"/>
          <ac:spMkLst>
            <pc:docMk/>
            <pc:sldMk cId="2806579697" sldId="298"/>
            <ac:spMk id="10" creationId="{55520744-A055-7755-3CEF-FE7E7096609E}"/>
          </ac:spMkLst>
        </pc:spChg>
        <pc:spChg chg="mod topLvl">
          <ac:chgData name="Kunik, Lars" userId="ef4b339d-91c1-4431-9844-5ca3e81c54ff" providerId="ADAL" clId="{B01977F6-A6B9-4D31-9795-35BB3684D20E}" dt="2024-11-03T19:59:14.831" v="2111" actId="165"/>
          <ac:spMkLst>
            <pc:docMk/>
            <pc:sldMk cId="2806579697" sldId="298"/>
            <ac:spMk id="11" creationId="{759B5AD9-A237-F89E-91E3-D17AD917CBCB}"/>
          </ac:spMkLst>
        </pc:spChg>
        <pc:spChg chg="mod topLvl">
          <ac:chgData name="Kunik, Lars" userId="ef4b339d-91c1-4431-9844-5ca3e81c54ff" providerId="ADAL" clId="{B01977F6-A6B9-4D31-9795-35BB3684D20E}" dt="2024-11-03T19:59:14.831" v="2111" actId="165"/>
          <ac:spMkLst>
            <pc:docMk/>
            <pc:sldMk cId="2806579697" sldId="298"/>
            <ac:spMk id="12" creationId="{C1805589-1C8B-7DCE-5A24-897682CDEAB8}"/>
          </ac:spMkLst>
        </pc:spChg>
        <pc:spChg chg="mod topLvl">
          <ac:chgData name="Kunik, Lars" userId="ef4b339d-91c1-4431-9844-5ca3e81c54ff" providerId="ADAL" clId="{B01977F6-A6B9-4D31-9795-35BB3684D20E}" dt="2024-11-03T19:59:14.831" v="2111" actId="165"/>
          <ac:spMkLst>
            <pc:docMk/>
            <pc:sldMk cId="2806579697" sldId="298"/>
            <ac:spMk id="13" creationId="{366A4A9B-33A5-16A9-DEC3-AEEED70BBDD0}"/>
          </ac:spMkLst>
        </pc:spChg>
        <pc:spChg chg="mod topLvl">
          <ac:chgData name="Kunik, Lars" userId="ef4b339d-91c1-4431-9844-5ca3e81c54ff" providerId="ADAL" clId="{B01977F6-A6B9-4D31-9795-35BB3684D20E}" dt="2024-11-03T19:59:14.831" v="2111" actId="165"/>
          <ac:spMkLst>
            <pc:docMk/>
            <pc:sldMk cId="2806579697" sldId="298"/>
            <ac:spMk id="14" creationId="{D9FBC02D-2E7A-D29A-F4C0-86DE05F17E0F}"/>
          </ac:spMkLst>
        </pc:spChg>
        <pc:spChg chg="mod topLvl">
          <ac:chgData name="Kunik, Lars" userId="ef4b339d-91c1-4431-9844-5ca3e81c54ff" providerId="ADAL" clId="{B01977F6-A6B9-4D31-9795-35BB3684D20E}" dt="2024-11-03T19:59:14.831" v="2111" actId="165"/>
          <ac:spMkLst>
            <pc:docMk/>
            <pc:sldMk cId="2806579697" sldId="298"/>
            <ac:spMk id="15" creationId="{484CC1D4-28C4-9627-7A3B-2AD399C3AF86}"/>
          </ac:spMkLst>
        </pc:spChg>
        <pc:spChg chg="mod topLvl">
          <ac:chgData name="Kunik, Lars" userId="ef4b339d-91c1-4431-9844-5ca3e81c54ff" providerId="ADAL" clId="{B01977F6-A6B9-4D31-9795-35BB3684D20E}" dt="2024-11-03T19:59:14.831" v="2111" actId="165"/>
          <ac:spMkLst>
            <pc:docMk/>
            <pc:sldMk cId="2806579697" sldId="298"/>
            <ac:spMk id="16" creationId="{B396D2F7-D8EE-EE95-7FDD-B905859354F5}"/>
          </ac:spMkLst>
        </pc:spChg>
        <pc:spChg chg="mod topLvl">
          <ac:chgData name="Kunik, Lars" userId="ef4b339d-91c1-4431-9844-5ca3e81c54ff" providerId="ADAL" clId="{B01977F6-A6B9-4D31-9795-35BB3684D20E}" dt="2024-11-03T19:59:40.691" v="2113" actId="1076"/>
          <ac:spMkLst>
            <pc:docMk/>
            <pc:sldMk cId="2806579697" sldId="298"/>
            <ac:spMk id="17" creationId="{1AD6DCB1-72C4-9525-F832-89A4D7FF02F5}"/>
          </ac:spMkLst>
        </pc:spChg>
        <pc:spChg chg="mod topLvl">
          <ac:chgData name="Kunik, Lars" userId="ef4b339d-91c1-4431-9844-5ca3e81c54ff" providerId="ADAL" clId="{B01977F6-A6B9-4D31-9795-35BB3684D20E}" dt="2024-11-03T19:59:40.691" v="2113" actId="1076"/>
          <ac:spMkLst>
            <pc:docMk/>
            <pc:sldMk cId="2806579697" sldId="298"/>
            <ac:spMk id="18" creationId="{50A91749-66D8-01A1-FA72-E3EAB43AC6A7}"/>
          </ac:spMkLst>
        </pc:spChg>
        <pc:spChg chg="mod topLvl">
          <ac:chgData name="Kunik, Lars" userId="ef4b339d-91c1-4431-9844-5ca3e81c54ff" providerId="ADAL" clId="{B01977F6-A6B9-4D31-9795-35BB3684D20E}" dt="2024-11-03T19:59:14.831" v="2111" actId="165"/>
          <ac:spMkLst>
            <pc:docMk/>
            <pc:sldMk cId="2806579697" sldId="298"/>
            <ac:spMk id="19" creationId="{47A164E5-BBA0-C165-EDF8-8883BC5A7166}"/>
          </ac:spMkLst>
        </pc:spChg>
        <pc:spChg chg="mod topLvl">
          <ac:chgData name="Kunik, Lars" userId="ef4b339d-91c1-4431-9844-5ca3e81c54ff" providerId="ADAL" clId="{B01977F6-A6B9-4D31-9795-35BB3684D20E}" dt="2024-11-03T19:59:14.831" v="2111" actId="165"/>
          <ac:spMkLst>
            <pc:docMk/>
            <pc:sldMk cId="2806579697" sldId="298"/>
            <ac:spMk id="20" creationId="{49AA7A91-E0C7-04BC-F386-0EDC21F092BA}"/>
          </ac:spMkLst>
        </pc:spChg>
        <pc:spChg chg="mod topLvl">
          <ac:chgData name="Kunik, Lars" userId="ef4b339d-91c1-4431-9844-5ca3e81c54ff" providerId="ADAL" clId="{B01977F6-A6B9-4D31-9795-35BB3684D20E}" dt="2024-11-03T19:59:14.831" v="2111" actId="165"/>
          <ac:spMkLst>
            <pc:docMk/>
            <pc:sldMk cId="2806579697" sldId="298"/>
            <ac:spMk id="21" creationId="{3BA0ED47-3A84-7760-BBCD-2A743036C32D}"/>
          </ac:spMkLst>
        </pc:spChg>
        <pc:spChg chg="add del mod ord">
          <ac:chgData name="Kunik, Lars" userId="ef4b339d-91c1-4431-9844-5ca3e81c54ff" providerId="ADAL" clId="{B01977F6-A6B9-4D31-9795-35BB3684D20E}" dt="2024-11-03T20:00:31.255" v="2127" actId="11529"/>
          <ac:spMkLst>
            <pc:docMk/>
            <pc:sldMk cId="2806579697" sldId="298"/>
            <ac:spMk id="23" creationId="{84AD57F6-39BD-8205-1A86-C60B82E26B93}"/>
          </ac:spMkLst>
        </pc:spChg>
        <pc:spChg chg="mod topLvl">
          <ac:chgData name="Kunik, Lars" userId="ef4b339d-91c1-4431-9844-5ca3e81c54ff" providerId="ADAL" clId="{B01977F6-A6B9-4D31-9795-35BB3684D20E}" dt="2024-11-03T19:59:14.831" v="2111" actId="165"/>
          <ac:spMkLst>
            <pc:docMk/>
            <pc:sldMk cId="2806579697" sldId="298"/>
            <ac:spMk id="24" creationId="{419EEE69-8060-53FC-2D5E-DD19F54DABB9}"/>
          </ac:spMkLst>
        </pc:spChg>
        <pc:spChg chg="mod topLvl">
          <ac:chgData name="Kunik, Lars" userId="ef4b339d-91c1-4431-9844-5ca3e81c54ff" providerId="ADAL" clId="{B01977F6-A6B9-4D31-9795-35BB3684D20E}" dt="2024-11-03T19:59:14.831" v="2111" actId="165"/>
          <ac:spMkLst>
            <pc:docMk/>
            <pc:sldMk cId="2806579697" sldId="298"/>
            <ac:spMk id="25" creationId="{20A5627B-C218-97C6-E3FC-A2ABA74B06E1}"/>
          </ac:spMkLst>
        </pc:spChg>
        <pc:spChg chg="mod topLvl">
          <ac:chgData name="Kunik, Lars" userId="ef4b339d-91c1-4431-9844-5ca3e81c54ff" providerId="ADAL" clId="{B01977F6-A6B9-4D31-9795-35BB3684D20E}" dt="2024-11-03T19:59:14.831" v="2111" actId="165"/>
          <ac:spMkLst>
            <pc:docMk/>
            <pc:sldMk cId="2806579697" sldId="298"/>
            <ac:spMk id="26" creationId="{4D8A0368-E09C-07D8-610E-5E062E0253B5}"/>
          </ac:spMkLst>
        </pc:spChg>
        <pc:spChg chg="mod topLvl">
          <ac:chgData name="Kunik, Lars" userId="ef4b339d-91c1-4431-9844-5ca3e81c54ff" providerId="ADAL" clId="{B01977F6-A6B9-4D31-9795-35BB3684D20E}" dt="2024-11-03T19:59:14.831" v="2111" actId="165"/>
          <ac:spMkLst>
            <pc:docMk/>
            <pc:sldMk cId="2806579697" sldId="298"/>
            <ac:spMk id="27" creationId="{60A6911B-5218-B04A-F8A8-3755577E8E9B}"/>
          </ac:spMkLst>
        </pc:spChg>
        <pc:spChg chg="mod topLvl">
          <ac:chgData name="Kunik, Lars" userId="ef4b339d-91c1-4431-9844-5ca3e81c54ff" providerId="ADAL" clId="{B01977F6-A6B9-4D31-9795-35BB3684D20E}" dt="2024-11-03T19:59:14.831" v="2111" actId="165"/>
          <ac:spMkLst>
            <pc:docMk/>
            <pc:sldMk cId="2806579697" sldId="298"/>
            <ac:spMk id="28" creationId="{AF8CA459-6816-BB05-13A4-FCE3F3DEE213}"/>
          </ac:spMkLst>
        </pc:spChg>
        <pc:spChg chg="mod topLvl">
          <ac:chgData name="Kunik, Lars" userId="ef4b339d-91c1-4431-9844-5ca3e81c54ff" providerId="ADAL" clId="{B01977F6-A6B9-4D31-9795-35BB3684D20E}" dt="2024-11-03T19:59:14.831" v="2111" actId="165"/>
          <ac:spMkLst>
            <pc:docMk/>
            <pc:sldMk cId="2806579697" sldId="298"/>
            <ac:spMk id="29" creationId="{D46ABED4-925C-B53B-44C0-C64153C98DB4}"/>
          </ac:spMkLst>
        </pc:spChg>
        <pc:spChg chg="mod topLvl">
          <ac:chgData name="Kunik, Lars" userId="ef4b339d-91c1-4431-9844-5ca3e81c54ff" providerId="ADAL" clId="{B01977F6-A6B9-4D31-9795-35BB3684D20E}" dt="2024-11-03T19:59:14.831" v="2111" actId="165"/>
          <ac:spMkLst>
            <pc:docMk/>
            <pc:sldMk cId="2806579697" sldId="298"/>
            <ac:spMk id="30" creationId="{7D56C580-05AF-AC96-3328-EADBCC073792}"/>
          </ac:spMkLst>
        </pc:spChg>
        <pc:spChg chg="mod topLvl">
          <ac:chgData name="Kunik, Lars" userId="ef4b339d-91c1-4431-9844-5ca3e81c54ff" providerId="ADAL" clId="{B01977F6-A6B9-4D31-9795-35BB3684D20E}" dt="2024-11-03T19:59:14.831" v="2111" actId="165"/>
          <ac:spMkLst>
            <pc:docMk/>
            <pc:sldMk cId="2806579697" sldId="298"/>
            <ac:spMk id="31" creationId="{85287110-1B71-CF37-2CB1-F8F1DF85E2FE}"/>
          </ac:spMkLst>
        </pc:spChg>
        <pc:spChg chg="mod topLvl">
          <ac:chgData name="Kunik, Lars" userId="ef4b339d-91c1-4431-9844-5ca3e81c54ff" providerId="ADAL" clId="{B01977F6-A6B9-4D31-9795-35BB3684D20E}" dt="2024-11-03T19:59:14.831" v="2111" actId="165"/>
          <ac:spMkLst>
            <pc:docMk/>
            <pc:sldMk cId="2806579697" sldId="298"/>
            <ac:spMk id="32" creationId="{B289F985-9C4B-D179-B0EE-73DAEA615007}"/>
          </ac:spMkLst>
        </pc:spChg>
        <pc:spChg chg="mod topLvl">
          <ac:chgData name="Kunik, Lars" userId="ef4b339d-91c1-4431-9844-5ca3e81c54ff" providerId="ADAL" clId="{B01977F6-A6B9-4D31-9795-35BB3684D20E}" dt="2024-11-03T19:59:14.831" v="2111" actId="165"/>
          <ac:spMkLst>
            <pc:docMk/>
            <pc:sldMk cId="2806579697" sldId="298"/>
            <ac:spMk id="33" creationId="{C1174086-DDDA-51D8-4E18-C32889165F3D}"/>
          </ac:spMkLst>
        </pc:spChg>
        <pc:spChg chg="mod topLvl">
          <ac:chgData name="Kunik, Lars" userId="ef4b339d-91c1-4431-9844-5ca3e81c54ff" providerId="ADAL" clId="{B01977F6-A6B9-4D31-9795-35BB3684D20E}" dt="2024-11-03T19:59:14.831" v="2111" actId="165"/>
          <ac:spMkLst>
            <pc:docMk/>
            <pc:sldMk cId="2806579697" sldId="298"/>
            <ac:spMk id="34" creationId="{A478332E-DA76-4BA5-1644-CD3B1FA4A428}"/>
          </ac:spMkLst>
        </pc:spChg>
        <pc:spChg chg="mod topLvl">
          <ac:chgData name="Kunik, Lars" userId="ef4b339d-91c1-4431-9844-5ca3e81c54ff" providerId="ADAL" clId="{B01977F6-A6B9-4D31-9795-35BB3684D20E}" dt="2024-11-03T19:59:14.831" v="2111" actId="165"/>
          <ac:spMkLst>
            <pc:docMk/>
            <pc:sldMk cId="2806579697" sldId="298"/>
            <ac:spMk id="35" creationId="{103471E1-3428-9449-527C-7E50E0CB1AC8}"/>
          </ac:spMkLst>
        </pc:spChg>
        <pc:spChg chg="mod topLvl">
          <ac:chgData name="Kunik, Lars" userId="ef4b339d-91c1-4431-9844-5ca3e81c54ff" providerId="ADAL" clId="{B01977F6-A6B9-4D31-9795-35BB3684D20E}" dt="2024-11-03T19:59:14.831" v="2111" actId="165"/>
          <ac:spMkLst>
            <pc:docMk/>
            <pc:sldMk cId="2806579697" sldId="298"/>
            <ac:spMk id="36" creationId="{5D8E7485-8048-FEF9-6E53-E299A30D387C}"/>
          </ac:spMkLst>
        </pc:spChg>
        <pc:spChg chg="mod topLvl">
          <ac:chgData name="Kunik, Lars" userId="ef4b339d-91c1-4431-9844-5ca3e81c54ff" providerId="ADAL" clId="{B01977F6-A6B9-4D31-9795-35BB3684D20E}" dt="2024-11-03T19:59:14.831" v="2111" actId="165"/>
          <ac:spMkLst>
            <pc:docMk/>
            <pc:sldMk cId="2806579697" sldId="298"/>
            <ac:spMk id="37" creationId="{2A7F343A-05EA-C8C3-677A-D8C3664899D6}"/>
          </ac:spMkLst>
        </pc:spChg>
        <pc:spChg chg="mod topLvl">
          <ac:chgData name="Kunik, Lars" userId="ef4b339d-91c1-4431-9844-5ca3e81c54ff" providerId="ADAL" clId="{B01977F6-A6B9-4D31-9795-35BB3684D20E}" dt="2024-11-03T19:59:14.831" v="2111" actId="165"/>
          <ac:spMkLst>
            <pc:docMk/>
            <pc:sldMk cId="2806579697" sldId="298"/>
            <ac:spMk id="38" creationId="{CBAAE32A-8F10-D03A-7958-36B8D021CB92}"/>
          </ac:spMkLst>
        </pc:spChg>
        <pc:spChg chg="mod topLvl">
          <ac:chgData name="Kunik, Lars" userId="ef4b339d-91c1-4431-9844-5ca3e81c54ff" providerId="ADAL" clId="{B01977F6-A6B9-4D31-9795-35BB3684D20E}" dt="2024-11-03T19:59:14.831" v="2111" actId="165"/>
          <ac:spMkLst>
            <pc:docMk/>
            <pc:sldMk cId="2806579697" sldId="298"/>
            <ac:spMk id="39" creationId="{AD656AFE-DB84-CCA7-D18B-86E99AB3DDEF}"/>
          </ac:spMkLst>
        </pc:spChg>
        <pc:spChg chg="mod topLvl">
          <ac:chgData name="Kunik, Lars" userId="ef4b339d-91c1-4431-9844-5ca3e81c54ff" providerId="ADAL" clId="{B01977F6-A6B9-4D31-9795-35BB3684D20E}" dt="2024-11-03T19:59:14.831" v="2111" actId="165"/>
          <ac:spMkLst>
            <pc:docMk/>
            <pc:sldMk cId="2806579697" sldId="298"/>
            <ac:spMk id="40" creationId="{51B4DD86-8A71-882B-4F81-FF3BA445767B}"/>
          </ac:spMkLst>
        </pc:spChg>
        <pc:spChg chg="mod topLvl">
          <ac:chgData name="Kunik, Lars" userId="ef4b339d-91c1-4431-9844-5ca3e81c54ff" providerId="ADAL" clId="{B01977F6-A6B9-4D31-9795-35BB3684D20E}" dt="2024-11-03T19:59:14.831" v="2111" actId="165"/>
          <ac:spMkLst>
            <pc:docMk/>
            <pc:sldMk cId="2806579697" sldId="298"/>
            <ac:spMk id="41" creationId="{D773ADA8-A545-F01C-4EEB-60640B97DDEB}"/>
          </ac:spMkLst>
        </pc:spChg>
        <pc:spChg chg="mod topLvl">
          <ac:chgData name="Kunik, Lars" userId="ef4b339d-91c1-4431-9844-5ca3e81c54ff" providerId="ADAL" clId="{B01977F6-A6B9-4D31-9795-35BB3684D20E}" dt="2024-11-03T19:59:14.831" v="2111" actId="165"/>
          <ac:spMkLst>
            <pc:docMk/>
            <pc:sldMk cId="2806579697" sldId="298"/>
            <ac:spMk id="42" creationId="{BDE0C62E-0B25-3294-B990-D4966567EEC8}"/>
          </ac:spMkLst>
        </pc:spChg>
        <pc:spChg chg="mod topLvl">
          <ac:chgData name="Kunik, Lars" userId="ef4b339d-91c1-4431-9844-5ca3e81c54ff" providerId="ADAL" clId="{B01977F6-A6B9-4D31-9795-35BB3684D20E}" dt="2024-11-03T19:59:14.831" v="2111" actId="165"/>
          <ac:spMkLst>
            <pc:docMk/>
            <pc:sldMk cId="2806579697" sldId="298"/>
            <ac:spMk id="43" creationId="{D5561EAD-F62A-C4D0-0A61-C8490B18E177}"/>
          </ac:spMkLst>
        </pc:spChg>
        <pc:spChg chg="add del mod ord">
          <ac:chgData name="Kunik, Lars" userId="ef4b339d-91c1-4431-9844-5ca3e81c54ff" providerId="ADAL" clId="{B01977F6-A6B9-4D31-9795-35BB3684D20E}" dt="2024-11-05T14:01:56.677" v="4435" actId="478"/>
          <ac:spMkLst>
            <pc:docMk/>
            <pc:sldMk cId="2806579697" sldId="298"/>
            <ac:spMk id="44" creationId="{A7E2D2A4-94DA-FD95-A282-69282CD816C9}"/>
          </ac:spMkLst>
        </pc:spChg>
        <pc:spChg chg="mod topLvl">
          <ac:chgData name="Kunik, Lars" userId="ef4b339d-91c1-4431-9844-5ca3e81c54ff" providerId="ADAL" clId="{B01977F6-A6B9-4D31-9795-35BB3684D20E}" dt="2024-11-03T19:59:14.831" v="2111" actId="165"/>
          <ac:spMkLst>
            <pc:docMk/>
            <pc:sldMk cId="2806579697" sldId="298"/>
            <ac:spMk id="46" creationId="{754B835B-11A9-9D71-D8DB-00173E4AE51C}"/>
          </ac:spMkLst>
        </pc:spChg>
        <pc:spChg chg="mod topLvl">
          <ac:chgData name="Kunik, Lars" userId="ef4b339d-91c1-4431-9844-5ca3e81c54ff" providerId="ADAL" clId="{B01977F6-A6B9-4D31-9795-35BB3684D20E}" dt="2024-11-03T19:59:14.831" v="2111" actId="165"/>
          <ac:spMkLst>
            <pc:docMk/>
            <pc:sldMk cId="2806579697" sldId="298"/>
            <ac:spMk id="47" creationId="{757F4C98-48B4-0892-86FF-1BDE1988E06F}"/>
          </ac:spMkLst>
        </pc:spChg>
        <pc:spChg chg="mod topLvl">
          <ac:chgData name="Kunik, Lars" userId="ef4b339d-91c1-4431-9844-5ca3e81c54ff" providerId="ADAL" clId="{B01977F6-A6B9-4D31-9795-35BB3684D20E}" dt="2024-11-03T19:59:14.831" v="2111" actId="165"/>
          <ac:spMkLst>
            <pc:docMk/>
            <pc:sldMk cId="2806579697" sldId="298"/>
            <ac:spMk id="48" creationId="{AAB16A10-F4F7-2EA9-5C27-488641A7806C}"/>
          </ac:spMkLst>
        </pc:spChg>
        <pc:spChg chg="mod ord">
          <ac:chgData name="Kunik, Lars" userId="ef4b339d-91c1-4431-9844-5ca3e81c54ff" providerId="ADAL" clId="{B01977F6-A6B9-4D31-9795-35BB3684D20E}" dt="2024-11-05T11:04:59.073" v="2436" actId="1076"/>
          <ac:spMkLst>
            <pc:docMk/>
            <pc:sldMk cId="2806579697" sldId="298"/>
            <ac:spMk id="49" creationId="{83C69A1A-D379-4FAC-C4BA-8AC10A976D1B}"/>
          </ac:spMkLst>
        </pc:spChg>
        <pc:grpChg chg="add del mod">
          <ac:chgData name="Kunik, Lars" userId="ef4b339d-91c1-4431-9844-5ca3e81c54ff" providerId="ADAL" clId="{B01977F6-A6B9-4D31-9795-35BB3684D20E}" dt="2024-11-03T19:59:14.831" v="2111" actId="165"/>
          <ac:grpSpMkLst>
            <pc:docMk/>
            <pc:sldMk cId="2806579697" sldId="298"/>
            <ac:grpSpMk id="22" creationId="{8DBEBF07-1786-0F8A-73B9-9CA4337A4D05}"/>
          </ac:grpSpMkLst>
        </pc:grpChg>
        <pc:picChg chg="mod topLvl">
          <ac:chgData name="Kunik, Lars" userId="ef4b339d-91c1-4431-9844-5ca3e81c54ff" providerId="ADAL" clId="{B01977F6-A6B9-4D31-9795-35BB3684D20E}" dt="2024-11-03T19:59:14.831" v="2111" actId="165"/>
          <ac:picMkLst>
            <pc:docMk/>
            <pc:sldMk cId="2806579697" sldId="298"/>
            <ac:picMk id="5" creationId="{D0A82BF9-9AE3-2381-B507-3292E464ADB7}"/>
          </ac:picMkLst>
        </pc:picChg>
        <pc:picChg chg="mod topLvl">
          <ac:chgData name="Kunik, Lars" userId="ef4b339d-91c1-4431-9844-5ca3e81c54ff" providerId="ADAL" clId="{B01977F6-A6B9-4D31-9795-35BB3684D20E}" dt="2024-11-03T19:59:14.831" v="2111" actId="165"/>
          <ac:picMkLst>
            <pc:docMk/>
            <pc:sldMk cId="2806579697" sldId="298"/>
            <ac:picMk id="8" creationId="{68160544-1506-BCC0-5A6E-B32F7C27C219}"/>
          </ac:picMkLst>
        </pc:picChg>
        <pc:picChg chg="mod topLvl">
          <ac:chgData name="Kunik, Lars" userId="ef4b339d-91c1-4431-9844-5ca3e81c54ff" providerId="ADAL" clId="{B01977F6-A6B9-4D31-9795-35BB3684D20E}" dt="2024-11-03T19:59:14.831" v="2111" actId="165"/>
          <ac:picMkLst>
            <pc:docMk/>
            <pc:sldMk cId="2806579697" sldId="298"/>
            <ac:picMk id="45" creationId="{8BC4B24C-13E4-1C83-8CB3-60C2B14CEF2C}"/>
          </ac:picMkLst>
        </pc:picChg>
        <pc:picChg chg="add del mod">
          <ac:chgData name="Kunik, Lars" userId="ef4b339d-91c1-4431-9844-5ca3e81c54ff" providerId="ADAL" clId="{B01977F6-A6B9-4D31-9795-35BB3684D20E}" dt="2024-11-05T14:52:39.447" v="4927" actId="478"/>
          <ac:picMkLst>
            <pc:docMk/>
            <pc:sldMk cId="2806579697" sldId="298"/>
            <ac:picMk id="2050" creationId="{1616BBCE-D1B4-24B7-BA0B-B833A01CAC8C}"/>
          </ac:picMkLst>
        </pc:picChg>
      </pc:sldChg>
      <pc:sldChg chg="addSp delSp modSp mod chgLayout">
        <pc:chgData name="Kunik, Lars" userId="ef4b339d-91c1-4431-9844-5ca3e81c54ff" providerId="ADAL" clId="{B01977F6-A6B9-4D31-9795-35BB3684D20E}" dt="2024-11-05T14:52:58.603" v="4931" actId="478"/>
        <pc:sldMkLst>
          <pc:docMk/>
          <pc:sldMk cId="1661643646" sldId="299"/>
        </pc:sldMkLst>
        <pc:spChg chg="mod ord">
          <ac:chgData name="Kunik, Lars" userId="ef4b339d-91c1-4431-9844-5ca3e81c54ff" providerId="ADAL" clId="{B01977F6-A6B9-4D31-9795-35BB3684D20E}" dt="2024-11-05T11:05:38.496" v="2449" actId="20577"/>
          <ac:spMkLst>
            <pc:docMk/>
            <pc:sldMk cId="1661643646" sldId="299"/>
            <ac:spMk id="2" creationId="{1A3EF36F-46FA-31B1-979F-7F2E03872E2D}"/>
          </ac:spMkLst>
        </pc:spChg>
        <pc:spChg chg="del">
          <ac:chgData name="Kunik, Lars" userId="ef4b339d-91c1-4431-9844-5ca3e81c54ff" providerId="ADAL" clId="{B01977F6-A6B9-4D31-9795-35BB3684D20E}" dt="2024-11-05T14:03:40.854" v="4511" actId="478"/>
          <ac:spMkLst>
            <pc:docMk/>
            <pc:sldMk cId="1661643646" sldId="299"/>
            <ac:spMk id="3" creationId="{7E7C6E7D-1E3B-7922-FDEB-9B849668D323}"/>
          </ac:spMkLst>
        </pc:spChg>
        <pc:spChg chg="add mod">
          <ac:chgData name="Kunik, Lars" userId="ef4b339d-91c1-4431-9844-5ca3e81c54ff" providerId="ADAL" clId="{B01977F6-A6B9-4D31-9795-35BB3684D20E}" dt="2024-11-05T14:03:41.059" v="4512"/>
          <ac:spMkLst>
            <pc:docMk/>
            <pc:sldMk cId="1661643646" sldId="299"/>
            <ac:spMk id="9" creationId="{81BB8B95-E683-5983-C8E1-9DB4C5569EB9}"/>
          </ac:spMkLst>
        </pc:spChg>
        <pc:graphicFrameChg chg="mod ord">
          <ac:chgData name="Kunik, Lars" userId="ef4b339d-91c1-4431-9844-5ca3e81c54ff" providerId="ADAL" clId="{B01977F6-A6B9-4D31-9795-35BB3684D20E}" dt="2024-11-05T11:06:01.559" v="2451" actId="20577"/>
          <ac:graphicFrameMkLst>
            <pc:docMk/>
            <pc:sldMk cId="1661643646" sldId="299"/>
            <ac:graphicFrameMk id="85" creationId="{CE2A35CA-C3FF-2D76-45EA-4D25957F48AC}"/>
          </ac:graphicFrameMkLst>
        </pc:graphicFrameChg>
        <pc:picChg chg="add del mod">
          <ac:chgData name="Kunik, Lars" userId="ef4b339d-91c1-4431-9844-5ca3e81c54ff" providerId="ADAL" clId="{B01977F6-A6B9-4D31-9795-35BB3684D20E}" dt="2024-11-05T14:52:58.603" v="4931" actId="478"/>
          <ac:picMkLst>
            <pc:docMk/>
            <pc:sldMk cId="1661643646" sldId="299"/>
            <ac:picMk id="8" creationId="{D7864A87-1E1E-F7C5-1165-33BFCFB964CF}"/>
          </ac:picMkLst>
        </pc:picChg>
      </pc:sldChg>
      <pc:sldChg chg="addSp delSp modSp add del mod ord">
        <pc:chgData name="Kunik, Lars" userId="ef4b339d-91c1-4431-9844-5ca3e81c54ff" providerId="ADAL" clId="{B01977F6-A6B9-4D31-9795-35BB3684D20E}" dt="2024-11-03T20:36:41.006" v="2258" actId="47"/>
        <pc:sldMkLst>
          <pc:docMk/>
          <pc:sldMk cId="1014088730" sldId="300"/>
        </pc:sldMkLst>
        <pc:spChg chg="del">
          <ac:chgData name="Kunik, Lars" userId="ef4b339d-91c1-4431-9844-5ca3e81c54ff" providerId="ADAL" clId="{B01977F6-A6B9-4D31-9795-35BB3684D20E}" dt="2024-11-03T20:26:55.916" v="2236" actId="478"/>
          <ac:spMkLst>
            <pc:docMk/>
            <pc:sldMk cId="1014088730" sldId="300"/>
            <ac:spMk id="7" creationId="{CF391F2D-5D85-6F7F-7FCE-BBB3A8477B1E}"/>
          </ac:spMkLst>
        </pc:spChg>
        <pc:spChg chg="mod">
          <ac:chgData name="Kunik, Lars" userId="ef4b339d-91c1-4431-9844-5ca3e81c54ff" providerId="ADAL" clId="{B01977F6-A6B9-4D31-9795-35BB3684D20E}" dt="2024-11-03T20:27:44.743" v="2250" actId="14100"/>
          <ac:spMkLst>
            <pc:docMk/>
            <pc:sldMk cId="1014088730" sldId="300"/>
            <ac:spMk id="9" creationId="{BF8C7FF8-6AC8-FAC6-7528-B6DF4692EAA9}"/>
          </ac:spMkLst>
        </pc:spChg>
        <pc:picChg chg="add del mod">
          <ac:chgData name="Kunik, Lars" userId="ef4b339d-91c1-4431-9844-5ca3e81c54ff" providerId="ADAL" clId="{B01977F6-A6B9-4D31-9795-35BB3684D20E}" dt="2024-11-03T20:30:15.950" v="2255" actId="478"/>
          <ac:picMkLst>
            <pc:docMk/>
            <pc:sldMk cId="1014088730" sldId="300"/>
            <ac:picMk id="2050" creationId="{A7E82970-D671-81BD-9E44-564F2CC54B84}"/>
          </ac:picMkLst>
        </pc:picChg>
      </pc:sldChg>
      <pc:sldChg chg="add del">
        <pc:chgData name="Kunik, Lars" userId="ef4b339d-91c1-4431-9844-5ca3e81c54ff" providerId="ADAL" clId="{B01977F6-A6B9-4D31-9795-35BB3684D20E}" dt="2024-11-03T20:37:20.451" v="2260" actId="2890"/>
        <pc:sldMkLst>
          <pc:docMk/>
          <pc:sldMk cId="2781687016" sldId="300"/>
        </pc:sldMkLst>
      </pc:sldChg>
      <pc:sldChg chg="addSp delSp modSp mod modClrScheme chgLayout">
        <pc:chgData name="Kunik, Lars" userId="ef4b339d-91c1-4431-9844-5ca3e81c54ff" providerId="ADAL" clId="{B01977F6-A6B9-4D31-9795-35BB3684D20E}" dt="2024-11-05T14:52:53.252" v="4929" actId="478"/>
        <pc:sldMkLst>
          <pc:docMk/>
          <pc:sldMk cId="2869347050" sldId="300"/>
        </pc:sldMkLst>
        <pc:spChg chg="mod ord">
          <ac:chgData name="Kunik, Lars" userId="ef4b339d-91c1-4431-9844-5ca3e81c54ff" providerId="ADAL" clId="{B01977F6-A6B9-4D31-9795-35BB3684D20E}" dt="2024-11-05T11:05:18.230" v="2441" actId="20577"/>
          <ac:spMkLst>
            <pc:docMk/>
            <pc:sldMk cId="2869347050" sldId="300"/>
            <ac:spMk id="2" creationId="{6DA333B6-980A-6C25-EBA4-3B2F8BD8529F}"/>
          </ac:spMkLst>
        </pc:spChg>
        <pc:spChg chg="del mod ord">
          <ac:chgData name="Kunik, Lars" userId="ef4b339d-91c1-4431-9844-5ca3e81c54ff" providerId="ADAL" clId="{B01977F6-A6B9-4D31-9795-35BB3684D20E}" dt="2024-11-05T11:04:36.595" v="2429" actId="478"/>
          <ac:spMkLst>
            <pc:docMk/>
            <pc:sldMk cId="2869347050" sldId="300"/>
            <ac:spMk id="3" creationId="{EBFC983E-8D5B-5B35-74F5-450BB998F8FB}"/>
          </ac:spMkLst>
        </pc:spChg>
        <pc:spChg chg="del mod ord">
          <ac:chgData name="Kunik, Lars" userId="ef4b339d-91c1-4431-9844-5ca3e81c54ff" providerId="ADAL" clId="{B01977F6-A6B9-4D31-9795-35BB3684D20E}" dt="2024-11-05T11:04:38.116" v="2430" actId="478"/>
          <ac:spMkLst>
            <pc:docMk/>
            <pc:sldMk cId="2869347050" sldId="300"/>
            <ac:spMk id="4" creationId="{9F77D190-A274-4C0E-DCD8-945C0C98D7EC}"/>
          </ac:spMkLst>
        </pc:spChg>
        <pc:spChg chg="add del mod">
          <ac:chgData name="Kunik, Lars" userId="ef4b339d-91c1-4431-9844-5ca3e81c54ff" providerId="ADAL" clId="{B01977F6-A6B9-4D31-9795-35BB3684D20E}" dt="2024-11-05T14:03:34.294" v="4508" actId="20577"/>
          <ac:spMkLst>
            <pc:docMk/>
            <pc:sldMk cId="2869347050" sldId="300"/>
            <ac:spMk id="7" creationId="{6D917737-15AD-9723-FE16-88CAC94DE2BE}"/>
          </ac:spMkLst>
        </pc:spChg>
        <pc:spChg chg="mod">
          <ac:chgData name="Kunik, Lars" userId="ef4b339d-91c1-4431-9844-5ca3e81c54ff" providerId="ADAL" clId="{B01977F6-A6B9-4D31-9795-35BB3684D20E}" dt="2024-11-05T11:04:46.061" v="2432" actId="1076"/>
          <ac:spMkLst>
            <pc:docMk/>
            <pc:sldMk cId="2869347050" sldId="300"/>
            <ac:spMk id="9" creationId="{89354412-602D-BDDB-5D7E-84E5A971BF3E}"/>
          </ac:spMkLst>
        </pc:spChg>
        <pc:spChg chg="mod">
          <ac:chgData name="Kunik, Lars" userId="ef4b339d-91c1-4431-9844-5ca3e81c54ff" providerId="ADAL" clId="{B01977F6-A6B9-4D31-9795-35BB3684D20E}" dt="2024-11-05T11:01:44.911" v="2407" actId="113"/>
          <ac:spMkLst>
            <pc:docMk/>
            <pc:sldMk cId="2869347050" sldId="300"/>
            <ac:spMk id="25" creationId="{04080D94-DC78-1FF3-DD6E-9144AE8D2BBB}"/>
          </ac:spMkLst>
        </pc:spChg>
        <pc:spChg chg="mod">
          <ac:chgData name="Kunik, Lars" userId="ef4b339d-91c1-4431-9844-5ca3e81c54ff" providerId="ADAL" clId="{B01977F6-A6B9-4D31-9795-35BB3684D20E}" dt="2024-11-05T11:01:37.772" v="2406" actId="113"/>
          <ac:spMkLst>
            <pc:docMk/>
            <pc:sldMk cId="2869347050" sldId="300"/>
            <ac:spMk id="26" creationId="{69DBA315-D3B2-32B0-69D2-C532469521A5}"/>
          </ac:spMkLst>
        </pc:spChg>
        <pc:picChg chg="mod modCrop">
          <ac:chgData name="Kunik, Lars" userId="ef4b339d-91c1-4431-9844-5ca3e81c54ff" providerId="ADAL" clId="{B01977F6-A6B9-4D31-9795-35BB3684D20E}" dt="2024-11-05T11:02:04.377" v="2410" actId="1076"/>
          <ac:picMkLst>
            <pc:docMk/>
            <pc:sldMk cId="2869347050" sldId="300"/>
            <ac:picMk id="8" creationId="{D9DEEF32-44D8-406D-3126-49E0DB69456D}"/>
          </ac:picMkLst>
        </pc:picChg>
        <pc:picChg chg="add del mod">
          <ac:chgData name="Kunik, Lars" userId="ef4b339d-91c1-4431-9844-5ca3e81c54ff" providerId="ADAL" clId="{B01977F6-A6B9-4D31-9795-35BB3684D20E}" dt="2024-11-05T14:52:51.762" v="4928" actId="478"/>
          <ac:picMkLst>
            <pc:docMk/>
            <pc:sldMk cId="2869347050" sldId="300"/>
            <ac:picMk id="24" creationId="{0A6BF49F-E6C1-2282-450A-F5B0F3CB41C6}"/>
          </ac:picMkLst>
        </pc:picChg>
        <pc:picChg chg="add del mod">
          <ac:chgData name="Kunik, Lars" userId="ef4b339d-91c1-4431-9844-5ca3e81c54ff" providerId="ADAL" clId="{B01977F6-A6B9-4D31-9795-35BB3684D20E}" dt="2024-11-05T14:52:53.252" v="4929" actId="478"/>
          <ac:picMkLst>
            <pc:docMk/>
            <pc:sldMk cId="2869347050" sldId="300"/>
            <ac:picMk id="27" creationId="{09351676-E5CF-502F-4F45-C1F77E6BAF05}"/>
          </ac:picMkLst>
        </pc:picChg>
      </pc:sldChg>
      <pc:sldChg chg="addSp delSp modSp add mod">
        <pc:chgData name="Kunik, Lars" userId="ef4b339d-91c1-4431-9844-5ca3e81c54ff" providerId="ADAL" clId="{B01977F6-A6B9-4D31-9795-35BB3684D20E}" dt="2024-11-05T14:27:21.757" v="4908"/>
        <pc:sldMkLst>
          <pc:docMk/>
          <pc:sldMk cId="1102221494" sldId="301"/>
        </pc:sldMkLst>
        <pc:spChg chg="mod">
          <ac:chgData name="Kunik, Lars" userId="ef4b339d-91c1-4431-9844-5ca3e81c54ff" providerId="ADAL" clId="{B01977F6-A6B9-4D31-9795-35BB3684D20E}" dt="2024-11-05T14:23:05.628" v="4899"/>
          <ac:spMkLst>
            <pc:docMk/>
            <pc:sldMk cId="1102221494" sldId="301"/>
            <ac:spMk id="2" creationId="{3CA04388-17C0-1C62-1D99-735252A04258}"/>
          </ac:spMkLst>
        </pc:spChg>
        <pc:spChg chg="mod">
          <ac:chgData name="Kunik, Lars" userId="ef4b339d-91c1-4431-9844-5ca3e81c54ff" providerId="ADAL" clId="{B01977F6-A6B9-4D31-9795-35BB3684D20E}" dt="2024-11-05T14:27:21.757" v="4908"/>
          <ac:spMkLst>
            <pc:docMk/>
            <pc:sldMk cId="1102221494" sldId="301"/>
            <ac:spMk id="5" creationId="{90A5ADBB-AD9E-43AE-24DD-B78683528971}"/>
          </ac:spMkLst>
        </pc:spChg>
        <pc:spChg chg="del">
          <ac:chgData name="Kunik, Lars" userId="ef4b339d-91c1-4431-9844-5ca3e81c54ff" providerId="ADAL" clId="{B01977F6-A6B9-4D31-9795-35BB3684D20E}" dt="2024-11-05T14:01:13.025" v="4412" actId="478"/>
          <ac:spMkLst>
            <pc:docMk/>
            <pc:sldMk cId="1102221494" sldId="301"/>
            <ac:spMk id="6" creationId="{1D0630B6-912E-EFB7-3075-FC07CFDB93A3}"/>
          </ac:spMkLst>
        </pc:spChg>
        <pc:spChg chg="del">
          <ac:chgData name="Kunik, Lars" userId="ef4b339d-91c1-4431-9844-5ca3e81c54ff" providerId="ADAL" clId="{B01977F6-A6B9-4D31-9795-35BB3684D20E}" dt="2024-11-05T13:06:59.574" v="3531" actId="478"/>
          <ac:spMkLst>
            <pc:docMk/>
            <pc:sldMk cId="1102221494" sldId="301"/>
            <ac:spMk id="7" creationId="{EF01452F-AA3E-11D5-706B-F7AB8D2C01AC}"/>
          </ac:spMkLst>
        </pc:spChg>
        <pc:spChg chg="mod">
          <ac:chgData name="Kunik, Lars" userId="ef4b339d-91c1-4431-9844-5ca3e81c54ff" providerId="ADAL" clId="{B01977F6-A6B9-4D31-9795-35BB3684D20E}" dt="2024-11-05T13:12:50.437" v="3697" actId="6549"/>
          <ac:spMkLst>
            <pc:docMk/>
            <pc:sldMk cId="1102221494" sldId="301"/>
            <ac:spMk id="9" creationId="{262C5471-FB3B-D5A7-5423-F0324D60B3D7}"/>
          </ac:spMkLst>
        </pc:spChg>
        <pc:spChg chg="add mod">
          <ac:chgData name="Kunik, Lars" userId="ef4b339d-91c1-4431-9844-5ca3e81c54ff" providerId="ADAL" clId="{B01977F6-A6B9-4D31-9795-35BB3684D20E}" dt="2024-11-05T13:50:16.301" v="4331" actId="14100"/>
          <ac:spMkLst>
            <pc:docMk/>
            <pc:sldMk cId="1102221494" sldId="301"/>
            <ac:spMk id="52" creationId="{D1780565-7981-9FA5-0E89-8855756074EA}"/>
          </ac:spMkLst>
        </pc:spChg>
        <pc:spChg chg="add mod">
          <ac:chgData name="Kunik, Lars" userId="ef4b339d-91c1-4431-9844-5ca3e81c54ff" providerId="ADAL" clId="{B01977F6-A6B9-4D31-9795-35BB3684D20E}" dt="2024-11-05T13:50:04.004" v="4328" actId="571"/>
          <ac:spMkLst>
            <pc:docMk/>
            <pc:sldMk cId="1102221494" sldId="301"/>
            <ac:spMk id="53" creationId="{BEB20738-D793-570E-2AFC-C6DDCFD46DA5}"/>
          </ac:spMkLst>
        </pc:spChg>
        <pc:spChg chg="add mod">
          <ac:chgData name="Kunik, Lars" userId="ef4b339d-91c1-4431-9844-5ca3e81c54ff" providerId="ADAL" clId="{B01977F6-A6B9-4D31-9795-35BB3684D20E}" dt="2024-11-05T14:01:13.229" v="4413"/>
          <ac:spMkLst>
            <pc:docMk/>
            <pc:sldMk cId="1102221494" sldId="301"/>
            <ac:spMk id="54" creationId="{3D56DE12-4B1F-9D21-53F0-8B4DD2945E9E}"/>
          </ac:spMkLst>
        </pc:spChg>
        <pc:grpChg chg="add mod">
          <ac:chgData name="Kunik, Lars" userId="ef4b339d-91c1-4431-9844-5ca3e81c54ff" providerId="ADAL" clId="{B01977F6-A6B9-4D31-9795-35BB3684D20E}" dt="2024-11-05T13:17:35.761" v="3720" actId="164"/>
          <ac:grpSpMkLst>
            <pc:docMk/>
            <pc:sldMk cId="1102221494" sldId="301"/>
            <ac:grpSpMk id="25" creationId="{7FAFFE23-6816-3A0C-3386-628D61F65793}"/>
          </ac:grpSpMkLst>
        </pc:grpChg>
        <pc:grpChg chg="add mod">
          <ac:chgData name="Kunik, Lars" userId="ef4b339d-91c1-4431-9844-5ca3e81c54ff" providerId="ADAL" clId="{B01977F6-A6B9-4D31-9795-35BB3684D20E}" dt="2024-11-05T13:21:16.480" v="3758" actId="14100"/>
          <ac:grpSpMkLst>
            <pc:docMk/>
            <pc:sldMk cId="1102221494" sldId="301"/>
            <ac:grpSpMk id="42" creationId="{F3ECE2D0-2EBE-EE2E-36D7-9A4BC4298165}"/>
          </ac:grpSpMkLst>
        </pc:grpChg>
        <pc:grpChg chg="add mod">
          <ac:chgData name="Kunik, Lars" userId="ef4b339d-91c1-4431-9844-5ca3e81c54ff" providerId="ADAL" clId="{B01977F6-A6B9-4D31-9795-35BB3684D20E}" dt="2024-11-05T13:21:55.456" v="3763" actId="164"/>
          <ac:grpSpMkLst>
            <pc:docMk/>
            <pc:sldMk cId="1102221494" sldId="301"/>
            <ac:grpSpMk id="50" creationId="{5160B86E-C0E1-98DC-6487-61ADCC6C6B10}"/>
          </ac:grpSpMkLst>
        </pc:grpChg>
        <pc:grpChg chg="add mod">
          <ac:chgData name="Kunik, Lars" userId="ef4b339d-91c1-4431-9844-5ca3e81c54ff" providerId="ADAL" clId="{B01977F6-A6B9-4D31-9795-35BB3684D20E}" dt="2024-11-05T13:21:55.456" v="3763" actId="164"/>
          <ac:grpSpMkLst>
            <pc:docMk/>
            <pc:sldMk cId="1102221494" sldId="301"/>
            <ac:grpSpMk id="51" creationId="{8C391B7D-951F-8DE7-395E-10DC55860ADF}"/>
          </ac:grpSpMkLst>
        </pc:grpChg>
        <pc:picChg chg="add mod">
          <ac:chgData name="Kunik, Lars" userId="ef4b339d-91c1-4431-9844-5ca3e81c54ff" providerId="ADAL" clId="{B01977F6-A6B9-4D31-9795-35BB3684D20E}" dt="2024-11-05T13:07:08.599" v="3534" actId="1076"/>
          <ac:picMkLst>
            <pc:docMk/>
            <pc:sldMk cId="1102221494" sldId="301"/>
            <ac:picMk id="1026" creationId="{B4BFD9B6-880F-1727-0807-BD98AA49C525}"/>
          </ac:picMkLst>
        </pc:picChg>
        <pc:cxnChg chg="add mod">
          <ac:chgData name="Kunik, Lars" userId="ef4b339d-91c1-4431-9844-5ca3e81c54ff" providerId="ADAL" clId="{B01977F6-A6B9-4D31-9795-35BB3684D20E}" dt="2024-11-05T13:17:45.654" v="3721" actId="208"/>
          <ac:cxnSpMkLst>
            <pc:docMk/>
            <pc:sldMk cId="1102221494" sldId="301"/>
            <ac:cxnSpMk id="8" creationId="{5C6B0ECA-083F-927B-47D0-E3FA939405FF}"/>
          </ac:cxnSpMkLst>
        </pc:cxnChg>
        <pc:cxnChg chg="add mod">
          <ac:chgData name="Kunik, Lars" userId="ef4b339d-91c1-4431-9844-5ca3e81c54ff" providerId="ADAL" clId="{B01977F6-A6B9-4D31-9795-35BB3684D20E}" dt="2024-11-05T13:17:45.654" v="3721" actId="208"/>
          <ac:cxnSpMkLst>
            <pc:docMk/>
            <pc:sldMk cId="1102221494" sldId="301"/>
            <ac:cxnSpMk id="10" creationId="{A7A2DA6F-968F-D64B-3AE9-523749B7B967}"/>
          </ac:cxnSpMkLst>
        </pc:cxnChg>
        <pc:cxnChg chg="add mod">
          <ac:chgData name="Kunik, Lars" userId="ef4b339d-91c1-4431-9844-5ca3e81c54ff" providerId="ADAL" clId="{B01977F6-A6B9-4D31-9795-35BB3684D20E}" dt="2024-11-05T13:17:45.654" v="3721" actId="208"/>
          <ac:cxnSpMkLst>
            <pc:docMk/>
            <pc:sldMk cId="1102221494" sldId="301"/>
            <ac:cxnSpMk id="11" creationId="{7776976B-172E-9023-F47A-6FB827C7ACF3}"/>
          </ac:cxnSpMkLst>
        </pc:cxnChg>
        <pc:cxnChg chg="add mod">
          <ac:chgData name="Kunik, Lars" userId="ef4b339d-91c1-4431-9844-5ca3e81c54ff" providerId="ADAL" clId="{B01977F6-A6B9-4D31-9795-35BB3684D20E}" dt="2024-11-05T13:18:35.976" v="3725" actId="14100"/>
          <ac:cxnSpMkLst>
            <pc:docMk/>
            <pc:sldMk cId="1102221494" sldId="301"/>
            <ac:cxnSpMk id="16" creationId="{0C5BEAA2-D3C9-264B-10B2-635CEB804D06}"/>
          </ac:cxnSpMkLst>
        </pc:cxnChg>
        <pc:cxnChg chg="add del mod">
          <ac:chgData name="Kunik, Lars" userId="ef4b339d-91c1-4431-9844-5ca3e81c54ff" providerId="ADAL" clId="{B01977F6-A6B9-4D31-9795-35BB3684D20E}" dt="2024-11-05T13:18:39.526" v="3727" actId="478"/>
          <ac:cxnSpMkLst>
            <pc:docMk/>
            <pc:sldMk cId="1102221494" sldId="301"/>
            <ac:cxnSpMk id="18" creationId="{5A897042-8289-B646-6520-D58148EC0CA7}"/>
          </ac:cxnSpMkLst>
        </pc:cxnChg>
        <pc:cxnChg chg="add mod">
          <ac:chgData name="Kunik, Lars" userId="ef4b339d-91c1-4431-9844-5ca3e81c54ff" providerId="ADAL" clId="{B01977F6-A6B9-4D31-9795-35BB3684D20E}" dt="2024-11-05T13:18:32.147" v="3724" actId="1076"/>
          <ac:cxnSpMkLst>
            <pc:docMk/>
            <pc:sldMk cId="1102221494" sldId="301"/>
            <ac:cxnSpMk id="20" creationId="{763115C3-9EC9-6C0D-0092-596638BC6C6B}"/>
          </ac:cxnSpMkLst>
        </pc:cxnChg>
        <pc:cxnChg chg="add mod">
          <ac:chgData name="Kunik, Lars" userId="ef4b339d-91c1-4431-9844-5ca3e81c54ff" providerId="ADAL" clId="{B01977F6-A6B9-4D31-9795-35BB3684D20E}" dt="2024-11-05T13:22:14.097" v="3764" actId="208"/>
          <ac:cxnSpMkLst>
            <pc:docMk/>
            <pc:sldMk cId="1102221494" sldId="301"/>
            <ac:cxnSpMk id="26" creationId="{37E08B63-1671-83B9-824B-D7E84B31FEB1}"/>
          </ac:cxnSpMkLst>
        </pc:cxnChg>
        <pc:cxnChg chg="add mod">
          <ac:chgData name="Kunik, Lars" userId="ef4b339d-91c1-4431-9844-5ca3e81c54ff" providerId="ADAL" clId="{B01977F6-A6B9-4D31-9795-35BB3684D20E}" dt="2024-11-05T13:22:14.097" v="3764" actId="208"/>
          <ac:cxnSpMkLst>
            <pc:docMk/>
            <pc:sldMk cId="1102221494" sldId="301"/>
            <ac:cxnSpMk id="29" creationId="{175A32E1-2315-EAB7-E41D-D9F0BA942E7E}"/>
          </ac:cxnSpMkLst>
        </pc:cxnChg>
        <pc:cxnChg chg="add mod">
          <ac:chgData name="Kunik, Lars" userId="ef4b339d-91c1-4431-9844-5ca3e81c54ff" providerId="ADAL" clId="{B01977F6-A6B9-4D31-9795-35BB3684D20E}" dt="2024-11-05T13:22:14.097" v="3764" actId="208"/>
          <ac:cxnSpMkLst>
            <pc:docMk/>
            <pc:sldMk cId="1102221494" sldId="301"/>
            <ac:cxnSpMk id="31" creationId="{A3A65483-2C2E-A639-D414-797A6EBFEED0}"/>
          </ac:cxnSpMkLst>
        </pc:cxnChg>
        <pc:cxnChg chg="add mod">
          <ac:chgData name="Kunik, Lars" userId="ef4b339d-91c1-4431-9844-5ca3e81c54ff" providerId="ADAL" clId="{B01977F6-A6B9-4D31-9795-35BB3684D20E}" dt="2024-11-05T13:22:14.097" v="3764" actId="208"/>
          <ac:cxnSpMkLst>
            <pc:docMk/>
            <pc:sldMk cId="1102221494" sldId="301"/>
            <ac:cxnSpMk id="34" creationId="{B818ABF5-343F-E438-997F-A9B3C2880926}"/>
          </ac:cxnSpMkLst>
        </pc:cxnChg>
        <pc:cxnChg chg="add mod">
          <ac:chgData name="Kunik, Lars" userId="ef4b339d-91c1-4431-9844-5ca3e81c54ff" providerId="ADAL" clId="{B01977F6-A6B9-4D31-9795-35BB3684D20E}" dt="2024-11-05T13:22:14.097" v="3764" actId="208"/>
          <ac:cxnSpMkLst>
            <pc:docMk/>
            <pc:sldMk cId="1102221494" sldId="301"/>
            <ac:cxnSpMk id="37" creationId="{FD1A869E-1C21-7CB5-4DA4-C7AE515C8CAA}"/>
          </ac:cxnSpMkLst>
        </pc:cxnChg>
        <pc:cxnChg chg="add mod">
          <ac:chgData name="Kunik, Lars" userId="ef4b339d-91c1-4431-9844-5ca3e81c54ff" providerId="ADAL" clId="{B01977F6-A6B9-4D31-9795-35BB3684D20E}" dt="2024-11-05T13:22:14.097" v="3764" actId="208"/>
          <ac:cxnSpMkLst>
            <pc:docMk/>
            <pc:sldMk cId="1102221494" sldId="301"/>
            <ac:cxnSpMk id="40" creationId="{9CE594CD-2506-89C8-A8BB-E0392EF7A8D8}"/>
          </ac:cxnSpMkLst>
        </pc:cxnChg>
        <pc:cxnChg chg="mod">
          <ac:chgData name="Kunik, Lars" userId="ef4b339d-91c1-4431-9844-5ca3e81c54ff" providerId="ADAL" clId="{B01977F6-A6B9-4D31-9795-35BB3684D20E}" dt="2024-11-05T13:21:23.827" v="3759" actId="208"/>
          <ac:cxnSpMkLst>
            <pc:docMk/>
            <pc:sldMk cId="1102221494" sldId="301"/>
            <ac:cxnSpMk id="43" creationId="{04E36D0D-F8D7-C371-0361-138D616E1A8D}"/>
          </ac:cxnSpMkLst>
        </pc:cxnChg>
        <pc:cxnChg chg="mod">
          <ac:chgData name="Kunik, Lars" userId="ef4b339d-91c1-4431-9844-5ca3e81c54ff" providerId="ADAL" clId="{B01977F6-A6B9-4D31-9795-35BB3684D20E}" dt="2024-11-05T13:21:23.827" v="3759" actId="208"/>
          <ac:cxnSpMkLst>
            <pc:docMk/>
            <pc:sldMk cId="1102221494" sldId="301"/>
            <ac:cxnSpMk id="44" creationId="{6B70F855-5152-0E4F-8DD8-3152442051C4}"/>
          </ac:cxnSpMkLst>
        </pc:cxnChg>
        <pc:cxnChg chg="mod">
          <ac:chgData name="Kunik, Lars" userId="ef4b339d-91c1-4431-9844-5ca3e81c54ff" providerId="ADAL" clId="{B01977F6-A6B9-4D31-9795-35BB3684D20E}" dt="2024-11-05T13:21:23.827" v="3759" actId="208"/>
          <ac:cxnSpMkLst>
            <pc:docMk/>
            <pc:sldMk cId="1102221494" sldId="301"/>
            <ac:cxnSpMk id="45" creationId="{1194EA7D-19BA-E65A-616E-8AD5A52A0CB9}"/>
          </ac:cxnSpMkLst>
        </pc:cxnChg>
        <pc:cxnChg chg="mod">
          <ac:chgData name="Kunik, Lars" userId="ef4b339d-91c1-4431-9844-5ca3e81c54ff" providerId="ADAL" clId="{B01977F6-A6B9-4D31-9795-35BB3684D20E}" dt="2024-11-05T13:21:23.827" v="3759" actId="208"/>
          <ac:cxnSpMkLst>
            <pc:docMk/>
            <pc:sldMk cId="1102221494" sldId="301"/>
            <ac:cxnSpMk id="46" creationId="{B7225C13-3D8D-CA6B-6F72-0FF3CBE8F58F}"/>
          </ac:cxnSpMkLst>
        </pc:cxnChg>
        <pc:cxnChg chg="mod">
          <ac:chgData name="Kunik, Lars" userId="ef4b339d-91c1-4431-9844-5ca3e81c54ff" providerId="ADAL" clId="{B01977F6-A6B9-4D31-9795-35BB3684D20E}" dt="2024-11-05T13:21:23.827" v="3759" actId="208"/>
          <ac:cxnSpMkLst>
            <pc:docMk/>
            <pc:sldMk cId="1102221494" sldId="301"/>
            <ac:cxnSpMk id="47" creationId="{00BF1086-9ABB-D255-2F6D-A3C1E1795330}"/>
          </ac:cxnSpMkLst>
        </pc:cxnChg>
      </pc:sldChg>
      <pc:sldChg chg="addSp delSp modSp new mod">
        <pc:chgData name="Kunik, Lars" userId="ef4b339d-91c1-4431-9844-5ca3e81c54ff" providerId="ADAL" clId="{B01977F6-A6B9-4D31-9795-35BB3684D20E}" dt="2024-11-05T14:05:01.352" v="4519" actId="478"/>
        <pc:sldMkLst>
          <pc:docMk/>
          <pc:sldMk cId="3447896468" sldId="302"/>
        </pc:sldMkLst>
        <pc:spChg chg="del">
          <ac:chgData name="Kunik, Lars" userId="ef4b339d-91c1-4431-9844-5ca3e81c54ff" providerId="ADAL" clId="{B01977F6-A6B9-4D31-9795-35BB3684D20E}" dt="2024-11-05T14:05:01.352" v="4519" actId="478"/>
          <ac:spMkLst>
            <pc:docMk/>
            <pc:sldMk cId="3447896468" sldId="302"/>
            <ac:spMk id="2" creationId="{48BE9356-1CE7-6056-9E99-A3F015A1A750}"/>
          </ac:spMkLst>
        </pc:spChg>
        <pc:picChg chg="add mod">
          <ac:chgData name="Kunik, Lars" userId="ef4b339d-91c1-4431-9844-5ca3e81c54ff" providerId="ADAL" clId="{B01977F6-A6B9-4D31-9795-35BB3684D20E}" dt="2024-11-05T14:04:58.264" v="4518" actId="1076"/>
          <ac:picMkLst>
            <pc:docMk/>
            <pc:sldMk cId="3447896468" sldId="302"/>
            <ac:picMk id="3074" creationId="{466BE239-081E-BDCF-CA11-4B1650526182}"/>
          </ac:picMkLst>
        </pc:picChg>
      </pc:sldChg>
      <pc:sldMasterChg chg="addSp delSp modSp mod modSldLayout">
        <pc:chgData name="Kunik, Lars" userId="ef4b339d-91c1-4431-9844-5ca3e81c54ff" providerId="ADAL" clId="{B01977F6-A6B9-4D31-9795-35BB3684D20E}" dt="2024-11-03T20:04:38.751" v="2157" actId="14100"/>
        <pc:sldMasterMkLst>
          <pc:docMk/>
          <pc:sldMasterMk cId="665680633" sldId="2147483648"/>
        </pc:sldMasterMkLst>
        <pc:spChg chg="mod">
          <ac:chgData name="Kunik, Lars" userId="ef4b339d-91c1-4431-9844-5ca3e81c54ff" providerId="ADAL" clId="{B01977F6-A6B9-4D31-9795-35BB3684D20E}" dt="2024-10-30T18:36:53.844" v="44" actId="1076"/>
          <ac:spMkLst>
            <pc:docMk/>
            <pc:sldMasterMk cId="665680633" sldId="2147483648"/>
            <ac:spMk id="2" creationId="{03CA1647-CE36-C020-6817-F5EA0298BFCC}"/>
          </ac:spMkLst>
        </pc:spChg>
        <pc:spChg chg="mod">
          <ac:chgData name="Kunik, Lars" userId="ef4b339d-91c1-4431-9844-5ca3e81c54ff" providerId="ADAL" clId="{B01977F6-A6B9-4D31-9795-35BB3684D20E}" dt="2024-10-30T18:37:01.136" v="46" actId="14100"/>
          <ac:spMkLst>
            <pc:docMk/>
            <pc:sldMasterMk cId="665680633" sldId="2147483648"/>
            <ac:spMk id="3" creationId="{D1C4EBEC-6D11-605B-D2D6-B89565700A84}"/>
          </ac:spMkLst>
        </pc:spChg>
        <pc:spChg chg="del">
          <ac:chgData name="Kunik, Lars" userId="ef4b339d-91c1-4431-9844-5ca3e81c54ff" providerId="ADAL" clId="{B01977F6-A6B9-4D31-9795-35BB3684D20E}" dt="2024-10-30T18:35:45.912" v="19" actId="478"/>
          <ac:spMkLst>
            <pc:docMk/>
            <pc:sldMasterMk cId="665680633" sldId="2147483648"/>
            <ac:spMk id="4" creationId="{0E0B60AD-EC95-2523-EC77-A2EDD787889A}"/>
          </ac:spMkLst>
        </pc:spChg>
        <pc:spChg chg="mod">
          <ac:chgData name="Kunik, Lars" userId="ef4b339d-91c1-4431-9844-5ca3e81c54ff" providerId="ADAL" clId="{B01977F6-A6B9-4D31-9795-35BB3684D20E}" dt="2024-10-30T18:36:01.173" v="23" actId="120"/>
          <ac:spMkLst>
            <pc:docMk/>
            <pc:sldMasterMk cId="665680633" sldId="2147483648"/>
            <ac:spMk id="5" creationId="{F71B82C6-4DCD-DEBD-2F63-A550DB22431C}"/>
          </ac:spMkLst>
        </pc:spChg>
        <pc:spChg chg="mod">
          <ac:chgData name="Kunik, Lars" userId="ef4b339d-91c1-4431-9844-5ca3e81c54ff" providerId="ADAL" clId="{B01977F6-A6B9-4D31-9795-35BB3684D20E}" dt="2024-10-30T18:35:55.823" v="22" actId="14100"/>
          <ac:spMkLst>
            <pc:docMk/>
            <pc:sldMasterMk cId="665680633" sldId="2147483648"/>
            <ac:spMk id="6" creationId="{8A214127-E305-3ECD-5FC6-1BA60159021E}"/>
          </ac:spMkLst>
        </pc:spChg>
        <pc:spChg chg="add">
          <ac:chgData name="Kunik, Lars" userId="ef4b339d-91c1-4431-9844-5ca3e81c54ff" providerId="ADAL" clId="{B01977F6-A6B9-4D31-9795-35BB3684D20E}" dt="2024-10-30T18:35:10.275" v="14"/>
          <ac:spMkLst>
            <pc:docMk/>
            <pc:sldMasterMk cId="665680633" sldId="2147483648"/>
            <ac:spMk id="7" creationId="{A995693D-7F72-672A-58F9-0743AB7D5D99}"/>
          </ac:spMkLst>
        </pc:spChg>
        <pc:picChg chg="add mod">
          <ac:chgData name="Kunik, Lars" userId="ef4b339d-91c1-4431-9844-5ca3e81c54ff" providerId="ADAL" clId="{B01977F6-A6B9-4D31-9795-35BB3684D20E}" dt="2024-10-30T18:36:57.956" v="45" actId="1076"/>
          <ac:picMkLst>
            <pc:docMk/>
            <pc:sldMasterMk cId="665680633" sldId="2147483648"/>
            <ac:picMk id="9" creationId="{58053B87-5B78-D6F0-BF97-7CF7ABFE2972}"/>
          </ac:picMkLst>
        </pc:picChg>
        <pc:sldLayoutChg chg="addSp delSp modSp mod">
          <pc:chgData name="Kunik, Lars" userId="ef4b339d-91c1-4431-9844-5ca3e81c54ff" providerId="ADAL" clId="{B01977F6-A6B9-4D31-9795-35BB3684D20E}" dt="2024-10-30T18:49:49.812" v="349" actId="1076"/>
          <pc:sldLayoutMkLst>
            <pc:docMk/>
            <pc:sldMasterMk cId="665680633" sldId="2147483648"/>
            <pc:sldLayoutMk cId="3921998838" sldId="2147483649"/>
          </pc:sldLayoutMkLst>
          <pc:spChg chg="add del mod ord">
            <ac:chgData name="Kunik, Lars" userId="ef4b339d-91c1-4431-9844-5ca3e81c54ff" providerId="ADAL" clId="{B01977F6-A6B9-4D31-9795-35BB3684D20E}" dt="2024-10-30T18:45:26.972" v="306" actId="1076"/>
            <ac:spMkLst>
              <pc:docMk/>
              <pc:sldMasterMk cId="665680633" sldId="2147483648"/>
              <pc:sldLayoutMk cId="3921998838" sldId="2147483649"/>
              <ac:spMk id="2" creationId="{9BCFBF83-E788-A854-C5B5-4E868C4AD4DE}"/>
            </ac:spMkLst>
          </pc:spChg>
          <pc:spChg chg="mod">
            <ac:chgData name="Kunik, Lars" userId="ef4b339d-91c1-4431-9844-5ca3e81c54ff" providerId="ADAL" clId="{B01977F6-A6B9-4D31-9795-35BB3684D20E}" dt="2024-10-30T18:45:26.972" v="306" actId="1076"/>
            <ac:spMkLst>
              <pc:docMk/>
              <pc:sldMasterMk cId="665680633" sldId="2147483648"/>
              <pc:sldLayoutMk cId="3921998838" sldId="2147483649"/>
              <ac:spMk id="3" creationId="{3138A307-2CA3-56EA-CA14-03FCD4942789}"/>
            </ac:spMkLst>
          </pc:spChg>
          <pc:spChg chg="del">
            <ac:chgData name="Kunik, Lars" userId="ef4b339d-91c1-4431-9844-5ca3e81c54ff" providerId="ADAL" clId="{B01977F6-A6B9-4D31-9795-35BB3684D20E}" dt="2024-10-30T18:37:32.403" v="49" actId="478"/>
            <ac:spMkLst>
              <pc:docMk/>
              <pc:sldMasterMk cId="665680633" sldId="2147483648"/>
              <pc:sldLayoutMk cId="3921998838" sldId="2147483649"/>
              <ac:spMk id="4" creationId="{0F68B4A5-4FDF-A088-27CC-DA8E3845C49A}"/>
            </ac:spMkLst>
          </pc:spChg>
          <pc:spChg chg="del">
            <ac:chgData name="Kunik, Lars" userId="ef4b339d-91c1-4431-9844-5ca3e81c54ff" providerId="ADAL" clId="{B01977F6-A6B9-4D31-9795-35BB3684D20E}" dt="2024-10-30T18:38:56.211" v="61" actId="478"/>
            <ac:spMkLst>
              <pc:docMk/>
              <pc:sldMasterMk cId="665680633" sldId="2147483648"/>
              <pc:sldLayoutMk cId="3921998838" sldId="2147483649"/>
              <ac:spMk id="5" creationId="{2F5F5E5A-5B1F-33D6-B771-79E5902EB5F5}"/>
            </ac:spMkLst>
          </pc:spChg>
          <pc:spChg chg="del">
            <ac:chgData name="Kunik, Lars" userId="ef4b339d-91c1-4431-9844-5ca3e81c54ff" providerId="ADAL" clId="{B01977F6-A6B9-4D31-9795-35BB3684D20E}" dt="2024-10-30T18:38:58.163" v="62" actId="478"/>
            <ac:spMkLst>
              <pc:docMk/>
              <pc:sldMasterMk cId="665680633" sldId="2147483648"/>
              <pc:sldLayoutMk cId="3921998838" sldId="2147483649"/>
              <ac:spMk id="6" creationId="{CA6D586F-D11A-4839-ECCA-7B0C8E908703}"/>
            </ac:spMkLst>
          </pc:spChg>
          <pc:spChg chg="add del mod">
            <ac:chgData name="Kunik, Lars" userId="ef4b339d-91c1-4431-9844-5ca3e81c54ff" providerId="ADAL" clId="{B01977F6-A6B9-4D31-9795-35BB3684D20E}" dt="2024-10-30T18:40:11.056" v="71" actId="478"/>
            <ac:spMkLst>
              <pc:docMk/>
              <pc:sldMasterMk cId="665680633" sldId="2147483648"/>
              <pc:sldLayoutMk cId="3921998838" sldId="2147483649"/>
              <ac:spMk id="9" creationId="{B9F64A27-7006-E741-FB1F-7A54411DBA95}"/>
            </ac:spMkLst>
          </pc:spChg>
          <pc:spChg chg="add del mod">
            <ac:chgData name="Kunik, Lars" userId="ef4b339d-91c1-4431-9844-5ca3e81c54ff" providerId="ADAL" clId="{B01977F6-A6B9-4D31-9795-35BB3684D20E}" dt="2024-10-30T18:48:37.780" v="331"/>
            <ac:spMkLst>
              <pc:docMk/>
              <pc:sldMasterMk cId="665680633" sldId="2147483648"/>
              <pc:sldLayoutMk cId="3921998838" sldId="2147483649"/>
              <ac:spMk id="11" creationId="{62A57DA3-7818-F94D-9553-D198555DC0C2}"/>
            </ac:spMkLst>
          </pc:spChg>
          <pc:spChg chg="add mod">
            <ac:chgData name="Kunik, Lars" userId="ef4b339d-91c1-4431-9844-5ca3e81c54ff" providerId="ADAL" clId="{B01977F6-A6B9-4D31-9795-35BB3684D20E}" dt="2024-10-30T18:43:11.749" v="218"/>
            <ac:spMkLst>
              <pc:docMk/>
              <pc:sldMasterMk cId="665680633" sldId="2147483648"/>
              <pc:sldLayoutMk cId="3921998838" sldId="2147483649"/>
              <ac:spMk id="12" creationId="{7D5D1B28-34D0-8E7A-CE70-47320CF26887}"/>
            </ac:spMkLst>
          </pc:spChg>
          <pc:spChg chg="add mod ord">
            <ac:chgData name="Kunik, Lars" userId="ef4b339d-91c1-4431-9844-5ca3e81c54ff" providerId="ADAL" clId="{B01977F6-A6B9-4D31-9795-35BB3684D20E}" dt="2024-10-30T18:45:08.064" v="304" actId="207"/>
            <ac:spMkLst>
              <pc:docMk/>
              <pc:sldMasterMk cId="665680633" sldId="2147483648"/>
              <pc:sldLayoutMk cId="3921998838" sldId="2147483649"/>
              <ac:spMk id="14" creationId="{9FCFE465-ED75-A773-9FDF-E05A360F04B8}"/>
            </ac:spMkLst>
          </pc:spChg>
          <pc:spChg chg="add del">
            <ac:chgData name="Kunik, Lars" userId="ef4b339d-91c1-4431-9844-5ca3e81c54ff" providerId="ADAL" clId="{B01977F6-A6B9-4D31-9795-35BB3684D20E}" dt="2024-10-30T18:48:06.822" v="311" actId="11529"/>
            <ac:spMkLst>
              <pc:docMk/>
              <pc:sldMasterMk cId="665680633" sldId="2147483648"/>
              <pc:sldLayoutMk cId="3921998838" sldId="2147483649"/>
              <ac:spMk id="15" creationId="{3284B9C2-A907-C300-8297-DD3EE76E8F7E}"/>
            </ac:spMkLst>
          </pc:spChg>
          <pc:spChg chg="add del mod">
            <ac:chgData name="Kunik, Lars" userId="ef4b339d-91c1-4431-9844-5ca3e81c54ff" providerId="ADAL" clId="{B01977F6-A6B9-4D31-9795-35BB3684D20E}" dt="2024-10-30T18:49:41.634" v="348" actId="478"/>
            <ac:spMkLst>
              <pc:docMk/>
              <pc:sldMasterMk cId="665680633" sldId="2147483648"/>
              <pc:sldLayoutMk cId="3921998838" sldId="2147483649"/>
              <ac:spMk id="16" creationId="{67F19B80-B8BC-037A-6C78-AF7AB0111F32}"/>
            </ac:spMkLst>
          </pc:spChg>
          <pc:spChg chg="add del mod">
            <ac:chgData name="Kunik, Lars" userId="ef4b339d-91c1-4431-9844-5ca3e81c54ff" providerId="ADAL" clId="{B01977F6-A6B9-4D31-9795-35BB3684D20E}" dt="2024-10-30T18:48:51.248" v="334" actId="478"/>
            <ac:spMkLst>
              <pc:docMk/>
              <pc:sldMasterMk cId="665680633" sldId="2147483648"/>
              <pc:sldLayoutMk cId="3921998838" sldId="2147483649"/>
              <ac:spMk id="17" creationId="{02C11486-7573-219A-28BA-0EFAE77F67F4}"/>
            </ac:spMkLst>
          </pc:spChg>
          <pc:spChg chg="add del">
            <ac:chgData name="Kunik, Lars" userId="ef4b339d-91c1-4431-9844-5ca3e81c54ff" providerId="ADAL" clId="{B01977F6-A6B9-4D31-9795-35BB3684D20E}" dt="2024-10-30T18:49:14.020" v="335" actId="11529"/>
            <ac:spMkLst>
              <pc:docMk/>
              <pc:sldMasterMk cId="665680633" sldId="2147483648"/>
              <pc:sldLayoutMk cId="3921998838" sldId="2147483649"/>
              <ac:spMk id="18" creationId="{28EB171E-8241-BE8D-9CF0-8BE5C64C2592}"/>
            </ac:spMkLst>
          </pc:spChg>
          <pc:spChg chg="add mod">
            <ac:chgData name="Kunik, Lars" userId="ef4b339d-91c1-4431-9844-5ca3e81c54ff" providerId="ADAL" clId="{B01977F6-A6B9-4D31-9795-35BB3684D20E}" dt="2024-10-30T18:49:49.812" v="349" actId="1076"/>
            <ac:spMkLst>
              <pc:docMk/>
              <pc:sldMasterMk cId="665680633" sldId="2147483648"/>
              <pc:sldLayoutMk cId="3921998838" sldId="2147483649"/>
              <ac:spMk id="19" creationId="{40518BFD-46F1-D7E7-AA85-E50D69437836}"/>
            </ac:spMkLst>
          </pc:spChg>
          <pc:picChg chg="add del mod ord modCrop">
            <ac:chgData name="Kunik, Lars" userId="ef4b339d-91c1-4431-9844-5ca3e81c54ff" providerId="ADAL" clId="{B01977F6-A6B9-4D31-9795-35BB3684D20E}" dt="2024-10-30T18:44:27.762" v="283" actId="732"/>
            <ac:picMkLst>
              <pc:docMk/>
              <pc:sldMasterMk cId="665680633" sldId="2147483648"/>
              <pc:sldLayoutMk cId="3921998838" sldId="2147483649"/>
              <ac:picMk id="8" creationId="{D9C52FA8-6550-4736-AD9C-3D234DD344A6}"/>
            </ac:picMkLst>
          </pc:picChg>
          <pc:picChg chg="add mod">
            <ac:chgData name="Kunik, Lars" userId="ef4b339d-91c1-4431-9844-5ca3e81c54ff" providerId="ADAL" clId="{B01977F6-A6B9-4D31-9795-35BB3684D20E}" dt="2024-10-30T18:44:39.790" v="285" actId="1367"/>
            <ac:picMkLst>
              <pc:docMk/>
              <pc:sldMasterMk cId="665680633" sldId="2147483648"/>
              <pc:sldLayoutMk cId="3921998838" sldId="2147483649"/>
              <ac:picMk id="13" creationId="{C4E2DF02-6465-5DE6-941B-6E1265658F28}"/>
            </ac:picMkLst>
          </pc:picChg>
        </pc:sldLayoutChg>
        <pc:sldLayoutChg chg="delSp mod">
          <pc:chgData name="Kunik, Lars" userId="ef4b339d-91c1-4431-9844-5ca3e81c54ff" providerId="ADAL" clId="{B01977F6-A6B9-4D31-9795-35BB3684D20E}" dt="2024-10-30T18:37:36.128" v="50" actId="478"/>
          <pc:sldLayoutMkLst>
            <pc:docMk/>
            <pc:sldMasterMk cId="665680633" sldId="2147483648"/>
            <pc:sldLayoutMk cId="2452541074" sldId="2147483650"/>
          </pc:sldLayoutMkLst>
          <pc:spChg chg="del">
            <ac:chgData name="Kunik, Lars" userId="ef4b339d-91c1-4431-9844-5ca3e81c54ff" providerId="ADAL" clId="{B01977F6-A6B9-4D31-9795-35BB3684D20E}" dt="2024-10-30T18:37:36.128" v="50" actId="478"/>
            <ac:spMkLst>
              <pc:docMk/>
              <pc:sldMasterMk cId="665680633" sldId="2147483648"/>
              <pc:sldLayoutMk cId="2452541074" sldId="2147483650"/>
              <ac:spMk id="4" creationId="{DF045FDF-D84E-562C-0163-B0EDCEE9D916}"/>
            </ac:spMkLst>
          </pc:spChg>
        </pc:sldLayoutChg>
        <pc:sldLayoutChg chg="delSp mod">
          <pc:chgData name="Kunik, Lars" userId="ef4b339d-91c1-4431-9844-5ca3e81c54ff" providerId="ADAL" clId="{B01977F6-A6B9-4D31-9795-35BB3684D20E}" dt="2024-10-30T18:38:09.279" v="51" actId="478"/>
          <pc:sldLayoutMkLst>
            <pc:docMk/>
            <pc:sldMasterMk cId="665680633" sldId="2147483648"/>
            <pc:sldLayoutMk cId="3620923820" sldId="2147483651"/>
          </pc:sldLayoutMkLst>
          <pc:spChg chg="del">
            <ac:chgData name="Kunik, Lars" userId="ef4b339d-91c1-4431-9844-5ca3e81c54ff" providerId="ADAL" clId="{B01977F6-A6B9-4D31-9795-35BB3684D20E}" dt="2024-10-30T18:38:09.279" v="51" actId="478"/>
            <ac:spMkLst>
              <pc:docMk/>
              <pc:sldMasterMk cId="665680633" sldId="2147483648"/>
              <pc:sldLayoutMk cId="3620923820" sldId="2147483651"/>
              <ac:spMk id="4" creationId="{953927ED-9239-E629-C2E3-81BAF75BED50}"/>
            </ac:spMkLst>
          </pc:spChg>
        </pc:sldLayoutChg>
        <pc:sldLayoutChg chg="delSp mod">
          <pc:chgData name="Kunik, Lars" userId="ef4b339d-91c1-4431-9844-5ca3e81c54ff" providerId="ADAL" clId="{B01977F6-A6B9-4D31-9795-35BB3684D20E}" dt="2024-10-30T18:38:10.523" v="52" actId="478"/>
          <pc:sldLayoutMkLst>
            <pc:docMk/>
            <pc:sldMasterMk cId="665680633" sldId="2147483648"/>
            <pc:sldLayoutMk cId="1089111107" sldId="2147483652"/>
          </pc:sldLayoutMkLst>
          <pc:spChg chg="del">
            <ac:chgData name="Kunik, Lars" userId="ef4b339d-91c1-4431-9844-5ca3e81c54ff" providerId="ADAL" clId="{B01977F6-A6B9-4D31-9795-35BB3684D20E}" dt="2024-10-30T18:38:10.523" v="52" actId="478"/>
            <ac:spMkLst>
              <pc:docMk/>
              <pc:sldMasterMk cId="665680633" sldId="2147483648"/>
              <pc:sldLayoutMk cId="1089111107" sldId="2147483652"/>
              <ac:spMk id="5" creationId="{DEACF5B0-1E03-A690-D0C3-750C4974313F}"/>
            </ac:spMkLst>
          </pc:spChg>
        </pc:sldLayoutChg>
        <pc:sldLayoutChg chg="delSp mod">
          <pc:chgData name="Kunik, Lars" userId="ef4b339d-91c1-4431-9844-5ca3e81c54ff" providerId="ADAL" clId="{B01977F6-A6B9-4D31-9795-35BB3684D20E}" dt="2024-10-30T18:38:13.062" v="53" actId="478"/>
          <pc:sldLayoutMkLst>
            <pc:docMk/>
            <pc:sldMasterMk cId="665680633" sldId="2147483648"/>
            <pc:sldLayoutMk cId="1585073135" sldId="2147483653"/>
          </pc:sldLayoutMkLst>
          <pc:spChg chg="del">
            <ac:chgData name="Kunik, Lars" userId="ef4b339d-91c1-4431-9844-5ca3e81c54ff" providerId="ADAL" clId="{B01977F6-A6B9-4D31-9795-35BB3684D20E}" dt="2024-10-30T18:38:13.062" v="53" actId="478"/>
            <ac:spMkLst>
              <pc:docMk/>
              <pc:sldMasterMk cId="665680633" sldId="2147483648"/>
              <pc:sldLayoutMk cId="1585073135" sldId="2147483653"/>
              <ac:spMk id="7" creationId="{BA2D25FE-96B7-5364-448E-BAFB18EB76AD}"/>
            </ac:spMkLst>
          </pc:spChg>
        </pc:sldLayoutChg>
        <pc:sldLayoutChg chg="delSp modSp mod">
          <pc:chgData name="Kunik, Lars" userId="ef4b339d-91c1-4431-9844-5ca3e81c54ff" providerId="ADAL" clId="{B01977F6-A6B9-4D31-9795-35BB3684D20E}" dt="2024-11-03T20:04:38.751" v="2157" actId="14100"/>
          <pc:sldLayoutMkLst>
            <pc:docMk/>
            <pc:sldMasterMk cId="665680633" sldId="2147483648"/>
            <pc:sldLayoutMk cId="1650331001" sldId="2147483654"/>
          </pc:sldLayoutMkLst>
          <pc:spChg chg="mod">
            <ac:chgData name="Kunik, Lars" userId="ef4b339d-91c1-4431-9844-5ca3e81c54ff" providerId="ADAL" clId="{B01977F6-A6B9-4D31-9795-35BB3684D20E}" dt="2024-11-03T19:48:57.753" v="1945" actId="1076"/>
            <ac:spMkLst>
              <pc:docMk/>
              <pc:sldMasterMk cId="665680633" sldId="2147483648"/>
              <pc:sldLayoutMk cId="1650331001" sldId="2147483654"/>
              <ac:spMk id="2" creationId="{EE8D0598-9474-782E-A1D9-FFBAAA082122}"/>
            </ac:spMkLst>
          </pc:spChg>
          <pc:spChg chg="del">
            <ac:chgData name="Kunik, Lars" userId="ef4b339d-91c1-4431-9844-5ca3e81c54ff" providerId="ADAL" clId="{B01977F6-A6B9-4D31-9795-35BB3684D20E}" dt="2024-10-30T18:38:15.229" v="54" actId="478"/>
            <ac:spMkLst>
              <pc:docMk/>
              <pc:sldMasterMk cId="665680633" sldId="2147483648"/>
              <pc:sldLayoutMk cId="1650331001" sldId="2147483654"/>
              <ac:spMk id="3" creationId="{67CE0C67-D521-5888-48DC-1ACB565CFF34}"/>
            </ac:spMkLst>
          </pc:spChg>
          <pc:spChg chg="mod">
            <ac:chgData name="Kunik, Lars" userId="ef4b339d-91c1-4431-9844-5ca3e81c54ff" providerId="ADAL" clId="{B01977F6-A6B9-4D31-9795-35BB3684D20E}" dt="2024-11-03T20:04:38.751" v="2157" actId="14100"/>
            <ac:spMkLst>
              <pc:docMk/>
              <pc:sldMasterMk cId="665680633" sldId="2147483648"/>
              <pc:sldLayoutMk cId="1650331001" sldId="2147483654"/>
              <ac:spMk id="4" creationId="{BCA55839-666E-F8E5-41F2-17778ABE8F0B}"/>
            </ac:spMkLst>
          </pc:spChg>
          <pc:spChg chg="mod">
            <ac:chgData name="Kunik, Lars" userId="ef4b339d-91c1-4431-9844-5ca3e81c54ff" providerId="ADAL" clId="{B01977F6-A6B9-4D31-9795-35BB3684D20E}" dt="2024-11-03T20:02:48.031" v="2146" actId="1076"/>
            <ac:spMkLst>
              <pc:docMk/>
              <pc:sldMasterMk cId="665680633" sldId="2147483648"/>
              <pc:sldLayoutMk cId="1650331001" sldId="2147483654"/>
              <ac:spMk id="5" creationId="{9A46C773-A4F4-C7A7-33BC-E14CB92A6FCD}"/>
            </ac:spMkLst>
          </pc:spChg>
        </pc:sldLayoutChg>
        <pc:sldLayoutChg chg="delSp mod">
          <pc:chgData name="Kunik, Lars" userId="ef4b339d-91c1-4431-9844-5ca3e81c54ff" providerId="ADAL" clId="{B01977F6-A6B9-4D31-9795-35BB3684D20E}" dt="2024-10-30T18:38:17.675" v="55" actId="478"/>
          <pc:sldLayoutMkLst>
            <pc:docMk/>
            <pc:sldMasterMk cId="665680633" sldId="2147483648"/>
            <pc:sldLayoutMk cId="2366513738" sldId="2147483656"/>
          </pc:sldLayoutMkLst>
          <pc:spChg chg="del">
            <ac:chgData name="Kunik, Lars" userId="ef4b339d-91c1-4431-9844-5ca3e81c54ff" providerId="ADAL" clId="{B01977F6-A6B9-4D31-9795-35BB3684D20E}" dt="2024-10-30T18:38:17.675" v="55" actId="478"/>
            <ac:spMkLst>
              <pc:docMk/>
              <pc:sldMasterMk cId="665680633" sldId="2147483648"/>
              <pc:sldLayoutMk cId="2366513738" sldId="2147483656"/>
              <ac:spMk id="5" creationId="{22BCBB9A-C010-071D-B930-362D358C792E}"/>
            </ac:spMkLst>
          </pc:spChg>
        </pc:sldLayoutChg>
        <pc:sldLayoutChg chg="delSp modSp mod">
          <pc:chgData name="Kunik, Lars" userId="ef4b339d-91c1-4431-9844-5ca3e81c54ff" providerId="ADAL" clId="{B01977F6-A6B9-4D31-9795-35BB3684D20E}" dt="2024-11-03T19:49:07.451" v="1948" actId="6549"/>
          <pc:sldLayoutMkLst>
            <pc:docMk/>
            <pc:sldMasterMk cId="665680633" sldId="2147483648"/>
            <pc:sldLayoutMk cId="2918965943" sldId="2147483656"/>
          </pc:sldLayoutMkLst>
          <pc:spChg chg="mod">
            <ac:chgData name="Kunik, Lars" userId="ef4b339d-91c1-4431-9844-5ca3e81c54ff" providerId="ADAL" clId="{B01977F6-A6B9-4D31-9795-35BB3684D20E}" dt="2024-11-03T19:49:07.451" v="1948" actId="6549"/>
            <ac:spMkLst>
              <pc:docMk/>
              <pc:sldMasterMk cId="665680633" sldId="2147483648"/>
              <pc:sldLayoutMk cId="2918965943" sldId="2147483656"/>
              <ac:spMk id="2" creationId="{7DCE2ECD-DCF5-155F-BA28-07EFD6C869FC}"/>
            </ac:spMkLst>
          </pc:spChg>
          <pc:picChg chg="del">
            <ac:chgData name="Kunik, Lars" userId="ef4b339d-91c1-4431-9844-5ca3e81c54ff" providerId="ADAL" clId="{B01977F6-A6B9-4D31-9795-35BB3684D20E}" dt="2024-11-03T19:49:05.472" v="1947" actId="478"/>
            <ac:picMkLst>
              <pc:docMk/>
              <pc:sldMasterMk cId="665680633" sldId="2147483648"/>
              <pc:sldLayoutMk cId="2918965943" sldId="2147483656"/>
              <ac:picMk id="5" creationId="{254A41B1-DCDF-C9C4-25CE-0F7BBBF61856}"/>
            </ac:picMkLst>
          </pc:picChg>
          <pc:picChg chg="del">
            <ac:chgData name="Kunik, Lars" userId="ef4b339d-91c1-4431-9844-5ca3e81c54ff" providerId="ADAL" clId="{B01977F6-A6B9-4D31-9795-35BB3684D20E}" dt="2024-11-03T19:49:04.801" v="1946" actId="478"/>
            <ac:picMkLst>
              <pc:docMk/>
              <pc:sldMasterMk cId="665680633" sldId="2147483648"/>
              <pc:sldLayoutMk cId="2918965943" sldId="2147483656"/>
              <ac:picMk id="6" creationId="{7178DEEE-5BA8-F126-900F-A36AE89CE718}"/>
            </ac:picMkLst>
          </pc:picChg>
        </pc:sldLayoutChg>
      </pc:sldMasterChg>
      <pc:sldMasterChg chg="addSp delSp modSp mod modSldLayout sldLayoutOrd">
        <pc:chgData name="Kunik, Lars" userId="ef4b339d-91c1-4431-9844-5ca3e81c54ff" providerId="ADAL" clId="{B01977F6-A6B9-4D31-9795-35BB3684D20E}" dt="2024-11-05T10:43:41.045" v="2335" actId="1076"/>
        <pc:sldMasterMkLst>
          <pc:docMk/>
          <pc:sldMasterMk cId="3389418237" sldId="2147483657"/>
        </pc:sldMasterMkLst>
        <pc:spChg chg="mod">
          <ac:chgData name="Kunik, Lars" userId="ef4b339d-91c1-4431-9844-5ca3e81c54ff" providerId="ADAL" clId="{B01977F6-A6B9-4D31-9795-35BB3684D20E}" dt="2024-11-05T10:37:54.126" v="2285" actId="1076"/>
          <ac:spMkLst>
            <pc:docMk/>
            <pc:sldMasterMk cId="3389418237" sldId="2147483657"/>
            <ac:spMk id="2" creationId="{B7F66459-754E-5C5C-1FD9-0A565AA34EA0}"/>
          </ac:spMkLst>
        </pc:spChg>
        <pc:spChg chg="del">
          <ac:chgData name="Kunik, Lars" userId="ef4b339d-91c1-4431-9844-5ca3e81c54ff" providerId="ADAL" clId="{B01977F6-A6B9-4D31-9795-35BB3684D20E}" dt="2024-11-05T10:37:58.403" v="2286" actId="478"/>
          <ac:spMkLst>
            <pc:docMk/>
            <pc:sldMasterMk cId="3389418237" sldId="2147483657"/>
            <ac:spMk id="3" creationId="{8B1F38A1-30F8-776F-321A-30C688C26D8F}"/>
          </ac:spMkLst>
        </pc:spChg>
        <pc:spChg chg="del">
          <ac:chgData name="Kunik, Lars" userId="ef4b339d-91c1-4431-9844-5ca3e81c54ff" providerId="ADAL" clId="{B01977F6-A6B9-4D31-9795-35BB3684D20E}" dt="2024-11-05T10:37:27.350" v="2264" actId="478"/>
          <ac:spMkLst>
            <pc:docMk/>
            <pc:sldMasterMk cId="3389418237" sldId="2147483657"/>
            <ac:spMk id="4" creationId="{7AF6329C-0FCE-7C97-6F61-B21993D44BEE}"/>
          </ac:spMkLst>
        </pc:spChg>
        <pc:spChg chg="add del mod">
          <ac:chgData name="Kunik, Lars" userId="ef4b339d-91c1-4431-9844-5ca3e81c54ff" providerId="ADAL" clId="{B01977F6-A6B9-4D31-9795-35BB3684D20E}" dt="2024-11-05T10:43:41.045" v="2335" actId="1076"/>
          <ac:spMkLst>
            <pc:docMk/>
            <pc:sldMasterMk cId="3389418237" sldId="2147483657"/>
            <ac:spMk id="5" creationId="{40D4AA08-DE1D-B349-829A-CCE300C6F961}"/>
          </ac:spMkLst>
        </pc:spChg>
        <pc:spChg chg="add del mod">
          <ac:chgData name="Kunik, Lars" userId="ef4b339d-91c1-4431-9844-5ca3e81c54ff" providerId="ADAL" clId="{B01977F6-A6B9-4D31-9795-35BB3684D20E}" dt="2024-11-05T10:43:41.045" v="2335" actId="1076"/>
          <ac:spMkLst>
            <pc:docMk/>
            <pc:sldMasterMk cId="3389418237" sldId="2147483657"/>
            <ac:spMk id="6" creationId="{7DA64EF5-680A-D112-4430-E98193629291}"/>
          </ac:spMkLst>
        </pc:spChg>
        <pc:spChg chg="add mod">
          <ac:chgData name="Kunik, Lars" userId="ef4b339d-91c1-4431-9844-5ca3e81c54ff" providerId="ADAL" clId="{B01977F6-A6B9-4D31-9795-35BB3684D20E}" dt="2024-11-05T10:39:00.513" v="2298"/>
          <ac:spMkLst>
            <pc:docMk/>
            <pc:sldMasterMk cId="3389418237" sldId="2147483657"/>
            <ac:spMk id="8" creationId="{1C50F7EA-0E66-5936-3FFF-4D8D5FF32B32}"/>
          </ac:spMkLst>
        </pc:spChg>
        <pc:spChg chg="add mod">
          <ac:chgData name="Kunik, Lars" userId="ef4b339d-91c1-4431-9844-5ca3e81c54ff" providerId="ADAL" clId="{B01977F6-A6B9-4D31-9795-35BB3684D20E}" dt="2024-11-05T10:39:00.513" v="2298"/>
          <ac:spMkLst>
            <pc:docMk/>
            <pc:sldMasterMk cId="3389418237" sldId="2147483657"/>
            <ac:spMk id="9" creationId="{2BED7767-16EE-7021-D2E5-7C6BDAE2D515}"/>
          </ac:spMkLst>
        </pc:spChg>
        <pc:sldLayoutChg chg="delSp modSp mod">
          <pc:chgData name="Kunik, Lars" userId="ef4b339d-91c1-4431-9844-5ca3e81c54ff" providerId="ADAL" clId="{B01977F6-A6B9-4D31-9795-35BB3684D20E}" dt="2024-11-05T10:43:35.019" v="2333" actId="1076"/>
          <pc:sldLayoutMkLst>
            <pc:docMk/>
            <pc:sldMasterMk cId="3389418237" sldId="2147483657"/>
            <pc:sldLayoutMk cId="1439944040" sldId="2147483659"/>
          </pc:sldLayoutMkLst>
          <pc:spChg chg="mod">
            <ac:chgData name="Kunik, Lars" userId="ef4b339d-91c1-4431-9844-5ca3e81c54ff" providerId="ADAL" clId="{B01977F6-A6B9-4D31-9795-35BB3684D20E}" dt="2024-11-05T10:39:43.308" v="2304" actId="14100"/>
            <ac:spMkLst>
              <pc:docMk/>
              <pc:sldMasterMk cId="3389418237" sldId="2147483657"/>
              <pc:sldLayoutMk cId="1439944040" sldId="2147483659"/>
              <ac:spMk id="2" creationId="{29A8C5CC-46A1-27CF-2D22-63223291C08C}"/>
            </ac:spMkLst>
          </pc:spChg>
          <pc:spChg chg="del">
            <ac:chgData name="Kunik, Lars" userId="ef4b339d-91c1-4431-9844-5ca3e81c54ff" providerId="ADAL" clId="{B01977F6-A6B9-4D31-9795-35BB3684D20E}" dt="2024-11-05T10:38:36.514" v="2290" actId="478"/>
            <ac:spMkLst>
              <pc:docMk/>
              <pc:sldMasterMk cId="3389418237" sldId="2147483657"/>
              <pc:sldLayoutMk cId="1439944040" sldId="2147483659"/>
              <ac:spMk id="3" creationId="{B3A49C8D-629D-15B7-B1B3-B1C975303297}"/>
            </ac:spMkLst>
          </pc:spChg>
          <pc:spChg chg="del">
            <ac:chgData name="Kunik, Lars" userId="ef4b339d-91c1-4431-9844-5ca3e81c54ff" providerId="ADAL" clId="{B01977F6-A6B9-4D31-9795-35BB3684D20E}" dt="2024-11-05T10:38:38.942" v="2291" actId="478"/>
            <ac:spMkLst>
              <pc:docMk/>
              <pc:sldMasterMk cId="3389418237" sldId="2147483657"/>
              <pc:sldLayoutMk cId="1439944040" sldId="2147483659"/>
              <ac:spMk id="4" creationId="{D96C5928-CE6B-AC87-325E-7F50DF528767}"/>
            </ac:spMkLst>
          </pc:spChg>
          <pc:spChg chg="mod">
            <ac:chgData name="Kunik, Lars" userId="ef4b339d-91c1-4431-9844-5ca3e81c54ff" providerId="ADAL" clId="{B01977F6-A6B9-4D31-9795-35BB3684D20E}" dt="2024-11-05T10:43:35.019" v="2333" actId="1076"/>
            <ac:spMkLst>
              <pc:docMk/>
              <pc:sldMasterMk cId="3389418237" sldId="2147483657"/>
              <pc:sldLayoutMk cId="1439944040" sldId="2147483659"/>
              <ac:spMk id="5" creationId="{0560AE65-33D9-BD63-E504-4921FE22F383}"/>
            </ac:spMkLst>
          </pc:spChg>
          <pc:spChg chg="mod">
            <ac:chgData name="Kunik, Lars" userId="ef4b339d-91c1-4431-9844-5ca3e81c54ff" providerId="ADAL" clId="{B01977F6-A6B9-4D31-9795-35BB3684D20E}" dt="2024-11-05T10:43:35.019" v="2333" actId="1076"/>
            <ac:spMkLst>
              <pc:docMk/>
              <pc:sldMasterMk cId="3389418237" sldId="2147483657"/>
              <pc:sldLayoutMk cId="1439944040" sldId="2147483659"/>
              <ac:spMk id="6" creationId="{3A1AF910-D8C9-CE5C-CB2A-EF2C924A3630}"/>
            </ac:spMkLst>
          </pc:spChg>
        </pc:sldLayoutChg>
        <pc:sldLayoutChg chg="addSp delSp modSp mod">
          <pc:chgData name="Kunik, Lars" userId="ef4b339d-91c1-4431-9844-5ca3e81c54ff" providerId="ADAL" clId="{B01977F6-A6B9-4D31-9795-35BB3684D20E}" dt="2024-11-05T10:40:05.481" v="2310"/>
          <pc:sldLayoutMkLst>
            <pc:docMk/>
            <pc:sldMasterMk cId="3389418237" sldId="2147483657"/>
            <pc:sldLayoutMk cId="3225882695" sldId="2147483663"/>
          </pc:sldLayoutMkLst>
          <pc:spChg chg="mod">
            <ac:chgData name="Kunik, Lars" userId="ef4b339d-91c1-4431-9844-5ca3e81c54ff" providerId="ADAL" clId="{B01977F6-A6B9-4D31-9795-35BB3684D20E}" dt="2024-11-05T10:38:13.460" v="2289" actId="14100"/>
            <ac:spMkLst>
              <pc:docMk/>
              <pc:sldMasterMk cId="3389418237" sldId="2147483657"/>
              <pc:sldLayoutMk cId="3225882695" sldId="2147483663"/>
              <ac:spMk id="2" creationId="{A08BE49B-10F6-4E6E-0785-96D39C49158D}"/>
            </ac:spMkLst>
          </pc:spChg>
          <pc:spChg chg="del">
            <ac:chgData name="Kunik, Lars" userId="ef4b339d-91c1-4431-9844-5ca3e81c54ff" providerId="ADAL" clId="{B01977F6-A6B9-4D31-9795-35BB3684D20E}" dt="2024-11-05T10:39:56.657" v="2307" actId="478"/>
            <ac:spMkLst>
              <pc:docMk/>
              <pc:sldMasterMk cId="3389418237" sldId="2147483657"/>
              <pc:sldLayoutMk cId="3225882695" sldId="2147483663"/>
              <ac:spMk id="3" creationId="{5D0A3E35-DB6C-8D0A-DADA-6D6A67810765}"/>
            </ac:spMkLst>
          </pc:spChg>
          <pc:spChg chg="del">
            <ac:chgData name="Kunik, Lars" userId="ef4b339d-91c1-4431-9844-5ca3e81c54ff" providerId="ADAL" clId="{B01977F6-A6B9-4D31-9795-35BB3684D20E}" dt="2024-11-05T10:39:57.663" v="2308" actId="478"/>
            <ac:spMkLst>
              <pc:docMk/>
              <pc:sldMasterMk cId="3389418237" sldId="2147483657"/>
              <pc:sldLayoutMk cId="3225882695" sldId="2147483663"/>
              <ac:spMk id="4" creationId="{D9FA45C6-B54B-C828-C93D-28ABBC31774A}"/>
            </ac:spMkLst>
          </pc:spChg>
          <pc:spChg chg="del">
            <ac:chgData name="Kunik, Lars" userId="ef4b339d-91c1-4431-9844-5ca3e81c54ff" providerId="ADAL" clId="{B01977F6-A6B9-4D31-9795-35BB3684D20E}" dt="2024-11-05T10:39:58.634" v="2309" actId="478"/>
            <ac:spMkLst>
              <pc:docMk/>
              <pc:sldMasterMk cId="3389418237" sldId="2147483657"/>
              <pc:sldLayoutMk cId="3225882695" sldId="2147483663"/>
              <ac:spMk id="5" creationId="{49B51979-4927-4EBA-E82D-2A141786711A}"/>
            </ac:spMkLst>
          </pc:spChg>
          <pc:spChg chg="add mod">
            <ac:chgData name="Kunik, Lars" userId="ef4b339d-91c1-4431-9844-5ca3e81c54ff" providerId="ADAL" clId="{B01977F6-A6B9-4D31-9795-35BB3684D20E}" dt="2024-11-05T10:40:05.481" v="2310"/>
            <ac:spMkLst>
              <pc:docMk/>
              <pc:sldMasterMk cId="3389418237" sldId="2147483657"/>
              <pc:sldLayoutMk cId="3225882695" sldId="2147483663"/>
              <ac:spMk id="6" creationId="{89FF5200-2DE3-B274-4B08-0447D03F2573}"/>
            </ac:spMkLst>
          </pc:spChg>
          <pc:spChg chg="add mod">
            <ac:chgData name="Kunik, Lars" userId="ef4b339d-91c1-4431-9844-5ca3e81c54ff" providerId="ADAL" clId="{B01977F6-A6B9-4D31-9795-35BB3684D20E}" dt="2024-11-05T10:40:05.481" v="2310"/>
            <ac:spMkLst>
              <pc:docMk/>
              <pc:sldMasterMk cId="3389418237" sldId="2147483657"/>
              <pc:sldLayoutMk cId="3225882695" sldId="2147483663"/>
              <ac:spMk id="7" creationId="{3B2AB788-C50A-E4C4-1AF9-61992D31B3D4}"/>
            </ac:spMkLst>
          </pc:spChg>
        </pc:sldLayoutChg>
        <pc:sldLayoutChg chg="addSp delSp modSp mod">
          <pc:chgData name="Kunik, Lars" userId="ef4b339d-91c1-4431-9844-5ca3e81c54ff" providerId="ADAL" clId="{B01977F6-A6B9-4D31-9795-35BB3684D20E}" dt="2024-11-05T10:40:16.738" v="2314" actId="478"/>
          <pc:sldLayoutMkLst>
            <pc:docMk/>
            <pc:sldMasterMk cId="3389418237" sldId="2147483657"/>
            <pc:sldLayoutMk cId="3617090266" sldId="2147483664"/>
          </pc:sldLayoutMkLst>
          <pc:spChg chg="del">
            <ac:chgData name="Kunik, Lars" userId="ef4b339d-91c1-4431-9844-5ca3e81c54ff" providerId="ADAL" clId="{B01977F6-A6B9-4D31-9795-35BB3684D20E}" dt="2024-11-05T10:39:51.536" v="2306" actId="478"/>
            <ac:spMkLst>
              <pc:docMk/>
              <pc:sldMasterMk cId="3389418237" sldId="2147483657"/>
              <pc:sldLayoutMk cId="3617090266" sldId="2147483664"/>
              <ac:spMk id="2" creationId="{FE900FE9-8312-D5B4-C06E-FBE8EAEB8A90}"/>
            </ac:spMkLst>
          </pc:spChg>
          <pc:spChg chg="del">
            <ac:chgData name="Kunik, Lars" userId="ef4b339d-91c1-4431-9844-5ca3e81c54ff" providerId="ADAL" clId="{B01977F6-A6B9-4D31-9795-35BB3684D20E}" dt="2024-11-05T10:40:16.738" v="2314" actId="478"/>
            <ac:spMkLst>
              <pc:docMk/>
              <pc:sldMasterMk cId="3389418237" sldId="2147483657"/>
              <pc:sldLayoutMk cId="3617090266" sldId="2147483664"/>
              <ac:spMk id="3" creationId="{79E336C6-10F5-9F0F-2236-42917F181F83}"/>
            </ac:spMkLst>
          </pc:spChg>
          <pc:spChg chg="del">
            <ac:chgData name="Kunik, Lars" userId="ef4b339d-91c1-4431-9844-5ca3e81c54ff" providerId="ADAL" clId="{B01977F6-A6B9-4D31-9795-35BB3684D20E}" dt="2024-11-05T10:40:15.690" v="2313" actId="478"/>
            <ac:spMkLst>
              <pc:docMk/>
              <pc:sldMasterMk cId="3389418237" sldId="2147483657"/>
              <pc:sldLayoutMk cId="3617090266" sldId="2147483664"/>
              <ac:spMk id="4" creationId="{4A8E18FC-7358-5DF6-BE52-DC78A475573D}"/>
            </ac:spMkLst>
          </pc:spChg>
          <pc:spChg chg="add mod">
            <ac:chgData name="Kunik, Lars" userId="ef4b339d-91c1-4431-9844-5ca3e81c54ff" providerId="ADAL" clId="{B01977F6-A6B9-4D31-9795-35BB3684D20E}" dt="2024-11-05T10:40:09.036" v="2312"/>
            <ac:spMkLst>
              <pc:docMk/>
              <pc:sldMasterMk cId="3389418237" sldId="2147483657"/>
              <pc:sldLayoutMk cId="3617090266" sldId="2147483664"/>
              <ac:spMk id="5" creationId="{34CCFE08-6818-E697-2983-C78AA8039B0F}"/>
            </ac:spMkLst>
          </pc:spChg>
          <pc:spChg chg="add mod">
            <ac:chgData name="Kunik, Lars" userId="ef4b339d-91c1-4431-9844-5ca3e81c54ff" providerId="ADAL" clId="{B01977F6-A6B9-4D31-9795-35BB3684D20E}" dt="2024-11-05T10:40:09.036" v="2312"/>
            <ac:spMkLst>
              <pc:docMk/>
              <pc:sldMasterMk cId="3389418237" sldId="2147483657"/>
              <pc:sldLayoutMk cId="3617090266" sldId="2147483664"/>
              <ac:spMk id="6" creationId="{54B93C12-FB22-2BE9-3484-FA6230F589D6}"/>
            </ac:spMkLst>
          </pc:spChg>
        </pc:sldLayoutChg>
        <pc:sldLayoutChg chg="ord">
          <pc:chgData name="Kunik, Lars" userId="ef4b339d-91c1-4431-9844-5ca3e81c54ff" providerId="ADAL" clId="{B01977F6-A6B9-4D31-9795-35BB3684D20E}" dt="2024-11-05T10:40:24.283" v="2315" actId="20578"/>
          <pc:sldLayoutMkLst>
            <pc:docMk/>
            <pc:sldMasterMk cId="3389418237" sldId="2147483657"/>
            <pc:sldLayoutMk cId="356966276" sldId="2147483669"/>
          </pc:sldLayoutMkLst>
        </pc:sldLayoutChg>
      </pc:sldMasterChg>
    </pc:docChg>
  </pc:docChgLst>
  <pc:docChgLst>
    <pc:chgData name="Rottler, Liv" userId="S::liv.rottler@student.reutlingen-university.de::a078eb17-4cea-4bc4-84cc-b99500c3c450" providerId="AD" clId="Web-{8255F1C2-754E-EEBB-4768-2964020B3BD1}"/>
    <pc:docChg chg="modSld">
      <pc:chgData name="Rottler, Liv" userId="S::liv.rottler@student.reutlingen-university.de::a078eb17-4cea-4bc4-84cc-b99500c3c450" providerId="AD" clId="Web-{8255F1C2-754E-EEBB-4768-2964020B3BD1}" dt="2024-11-05T14:36:42.535" v="2" actId="20577"/>
      <pc:docMkLst>
        <pc:docMk/>
      </pc:docMkLst>
      <pc:sldChg chg="modSp">
        <pc:chgData name="Rottler, Liv" userId="S::liv.rottler@student.reutlingen-university.de::a078eb17-4cea-4bc4-84cc-b99500c3c450" providerId="AD" clId="Web-{8255F1C2-754E-EEBB-4768-2964020B3BD1}" dt="2024-11-05T14:36:42.535" v="2" actId="20577"/>
        <pc:sldMkLst>
          <pc:docMk/>
          <pc:sldMk cId="1525336817" sldId="297"/>
        </pc:sldMkLst>
        <pc:spChg chg="mod">
          <ac:chgData name="Rottler, Liv" userId="S::liv.rottler@student.reutlingen-university.de::a078eb17-4cea-4bc4-84cc-b99500c3c450" providerId="AD" clId="Web-{8255F1C2-754E-EEBB-4768-2964020B3BD1}" dt="2024-11-05T14:36:42.535" v="2" actId="20577"/>
          <ac:spMkLst>
            <pc:docMk/>
            <pc:sldMk cId="1525336817" sldId="297"/>
            <ac:spMk id="3" creationId="{D17EB9FF-050F-086B-5F12-C222F5FD1118}"/>
          </ac:spMkLst>
        </pc:spChg>
      </pc:sldChg>
    </pc:docChg>
  </pc:docChgLst>
  <pc:docChgLst>
    <pc:chgData name="Fahrner, Michelle" userId="S::michelle.fahrner@student.reutlingen-university.de::7672c29c-0219-4e1e-943d-44b255e75464" providerId="AD" clId="Web-{778C7AC0-D343-2DCF-821F-1A33BCE03B36}"/>
    <pc:docChg chg="delSld addSection modSection">
      <pc:chgData name="Fahrner, Michelle" userId="S::michelle.fahrner@student.reutlingen-university.de::7672c29c-0219-4e1e-943d-44b255e75464" providerId="AD" clId="Web-{778C7AC0-D343-2DCF-821F-1A33BCE03B36}" dt="2024-11-03T17:26:52.889" v="2"/>
      <pc:docMkLst>
        <pc:docMk/>
      </pc:docMkLst>
      <pc:sldChg chg="del">
        <pc:chgData name="Fahrner, Michelle" userId="S::michelle.fahrner@student.reutlingen-university.de::7672c29c-0219-4e1e-943d-44b255e75464" providerId="AD" clId="Web-{778C7AC0-D343-2DCF-821F-1A33BCE03B36}" dt="2024-11-03T17:26:52.889" v="2"/>
        <pc:sldMkLst>
          <pc:docMk/>
          <pc:sldMk cId="2535884590" sldId="260"/>
        </pc:sldMkLst>
      </pc:sldChg>
    </pc:docChg>
  </pc:docChgLst>
  <pc:docChgLst>
    <pc:chgData name="Erman, Dominik" userId="S::dominik.erman@student.reutlingen-university.de::4fb193da-0ad7-4eb0-a496-4da35b94c70c" providerId="AD" clId="Web-{B4546B8A-D0C5-2404-F4A6-FC77C94F8A58}"/>
    <pc:docChg chg="addSld delSld modSld sldOrd modSection">
      <pc:chgData name="Erman, Dominik" userId="S::dominik.erman@student.reutlingen-university.de::4fb193da-0ad7-4eb0-a496-4da35b94c70c" providerId="AD" clId="Web-{B4546B8A-D0C5-2404-F4A6-FC77C94F8A58}" dt="2024-11-03T15:21:15.996" v="36"/>
      <pc:docMkLst>
        <pc:docMk/>
      </pc:docMkLst>
      <pc:sldChg chg="add del">
        <pc:chgData name="Erman, Dominik" userId="S::dominik.erman@student.reutlingen-university.de::4fb193da-0ad7-4eb0-a496-4da35b94c70c" providerId="AD" clId="Web-{B4546B8A-D0C5-2404-F4A6-FC77C94F8A58}" dt="2024-11-03T15:09:50.860" v="28"/>
        <pc:sldMkLst>
          <pc:docMk/>
          <pc:sldMk cId="2426480076" sldId="263"/>
        </pc:sldMkLst>
      </pc:sldChg>
      <pc:sldChg chg="add del">
        <pc:chgData name="Erman, Dominik" userId="S::dominik.erman@student.reutlingen-university.de::4fb193da-0ad7-4eb0-a496-4da35b94c70c" providerId="AD" clId="Web-{B4546B8A-D0C5-2404-F4A6-FC77C94F8A58}" dt="2024-11-03T15:09:57.329" v="29"/>
        <pc:sldMkLst>
          <pc:docMk/>
          <pc:sldMk cId="2413800902" sldId="267"/>
        </pc:sldMkLst>
      </pc:sldChg>
      <pc:sldChg chg="add del">
        <pc:chgData name="Erman, Dominik" userId="S::dominik.erman@student.reutlingen-university.de::4fb193da-0ad7-4eb0-a496-4da35b94c70c" providerId="AD" clId="Web-{B4546B8A-D0C5-2404-F4A6-FC77C94F8A58}" dt="2024-11-03T15:09:43.641" v="27"/>
        <pc:sldMkLst>
          <pc:docMk/>
          <pc:sldMk cId="2863223742" sldId="268"/>
        </pc:sldMkLst>
      </pc:sldChg>
      <pc:sldChg chg="ord">
        <pc:chgData name="Erman, Dominik" userId="S::dominik.erman@student.reutlingen-university.de::4fb193da-0ad7-4eb0-a496-4da35b94c70c" providerId="AD" clId="Web-{B4546B8A-D0C5-2404-F4A6-FC77C94F8A58}" dt="2024-11-03T14:45:28.152" v="0"/>
        <pc:sldMkLst>
          <pc:docMk/>
          <pc:sldMk cId="3628921524" sldId="271"/>
        </pc:sldMkLst>
      </pc:sldChg>
      <pc:sldChg chg="add del">
        <pc:chgData name="Erman, Dominik" userId="S::dominik.erman@student.reutlingen-university.de::4fb193da-0ad7-4eb0-a496-4da35b94c70c" providerId="AD" clId="Web-{B4546B8A-D0C5-2404-F4A6-FC77C94F8A58}" dt="2024-11-03T15:09:23.468" v="23"/>
        <pc:sldMkLst>
          <pc:docMk/>
          <pc:sldMk cId="1089279569" sldId="274"/>
        </pc:sldMkLst>
      </pc:sldChg>
      <pc:sldChg chg="add del">
        <pc:chgData name="Erman, Dominik" userId="S::dominik.erman@student.reutlingen-university.de::4fb193da-0ad7-4eb0-a496-4da35b94c70c" providerId="AD" clId="Web-{B4546B8A-D0C5-2404-F4A6-FC77C94F8A58}" dt="2024-11-03T14:53:28.025" v="3"/>
        <pc:sldMkLst>
          <pc:docMk/>
          <pc:sldMk cId="751548218" sldId="275"/>
        </pc:sldMkLst>
      </pc:sldChg>
      <pc:sldChg chg="add del">
        <pc:chgData name="Erman, Dominik" userId="S::dominik.erman@student.reutlingen-university.de::4fb193da-0ad7-4eb0-a496-4da35b94c70c" providerId="AD" clId="Web-{B4546B8A-D0C5-2404-F4A6-FC77C94F8A58}" dt="2024-11-03T15:09:27.249" v="24"/>
        <pc:sldMkLst>
          <pc:docMk/>
          <pc:sldMk cId="2239524895" sldId="275"/>
        </pc:sldMkLst>
      </pc:sldChg>
      <pc:sldChg chg="add del">
        <pc:chgData name="Erman, Dominik" userId="S::dominik.erman@student.reutlingen-university.de::4fb193da-0ad7-4eb0-a496-4da35b94c70c" providerId="AD" clId="Web-{B4546B8A-D0C5-2404-F4A6-FC77C94F8A58}" dt="2024-11-03T15:09:33.093" v="25"/>
        <pc:sldMkLst>
          <pc:docMk/>
          <pc:sldMk cId="2319250455" sldId="276"/>
        </pc:sldMkLst>
      </pc:sldChg>
      <pc:sldChg chg="add del">
        <pc:chgData name="Erman, Dominik" userId="S::dominik.erman@student.reutlingen-university.de::4fb193da-0ad7-4eb0-a496-4da35b94c70c" providerId="AD" clId="Web-{B4546B8A-D0C5-2404-F4A6-FC77C94F8A58}" dt="2024-11-03T15:08:59.811" v="22"/>
        <pc:sldMkLst>
          <pc:docMk/>
          <pc:sldMk cId="741105741" sldId="277"/>
        </pc:sldMkLst>
      </pc:sldChg>
      <pc:sldChg chg="add">
        <pc:chgData name="Erman, Dominik" userId="S::dominik.erman@student.reutlingen-university.de::4fb193da-0ad7-4eb0-a496-4da35b94c70c" providerId="AD" clId="Web-{B4546B8A-D0C5-2404-F4A6-FC77C94F8A58}" dt="2024-11-03T15:09:36.406" v="26"/>
        <pc:sldMkLst>
          <pc:docMk/>
          <pc:sldMk cId="2402288005" sldId="277"/>
        </pc:sldMkLst>
      </pc:sldChg>
      <pc:sldChg chg="add">
        <pc:chgData name="Erman, Dominik" userId="S::dominik.erman@student.reutlingen-university.de::4fb193da-0ad7-4eb0-a496-4da35b94c70c" providerId="AD" clId="Web-{B4546B8A-D0C5-2404-F4A6-FC77C94F8A58}" dt="2024-11-03T15:10:02.501" v="30"/>
        <pc:sldMkLst>
          <pc:docMk/>
          <pc:sldMk cId="1779751425" sldId="278"/>
        </pc:sldMkLst>
      </pc:sldChg>
      <pc:sldChg chg="add del">
        <pc:chgData name="Erman, Dominik" userId="S::dominik.erman@student.reutlingen-university.de::4fb193da-0ad7-4eb0-a496-4da35b94c70c" providerId="AD" clId="Web-{B4546B8A-D0C5-2404-F4A6-FC77C94F8A58}" dt="2024-11-03T15:08:54.389" v="16"/>
        <pc:sldMkLst>
          <pc:docMk/>
          <pc:sldMk cId="2402288005" sldId="278"/>
        </pc:sldMkLst>
      </pc:sldChg>
      <pc:sldChg chg="add">
        <pc:chgData name="Erman, Dominik" userId="S::dominik.erman@student.reutlingen-university.de::4fb193da-0ad7-4eb0-a496-4da35b94c70c" providerId="AD" clId="Web-{B4546B8A-D0C5-2404-F4A6-FC77C94F8A58}" dt="2024-11-03T15:10:07.204" v="31"/>
        <pc:sldMkLst>
          <pc:docMk/>
          <pc:sldMk cId="442666376" sldId="279"/>
        </pc:sldMkLst>
      </pc:sldChg>
      <pc:sldChg chg="add del">
        <pc:chgData name="Erman, Dominik" userId="S::dominik.erman@student.reutlingen-university.de::4fb193da-0ad7-4eb0-a496-4da35b94c70c" providerId="AD" clId="Web-{B4546B8A-D0C5-2404-F4A6-FC77C94F8A58}" dt="2024-11-03T15:08:57.295" v="20"/>
        <pc:sldMkLst>
          <pc:docMk/>
          <pc:sldMk cId="1779751425" sldId="279"/>
        </pc:sldMkLst>
      </pc:sldChg>
      <pc:sldChg chg="add del">
        <pc:chgData name="Erman, Dominik" userId="S::dominik.erman@student.reutlingen-university.de::4fb193da-0ad7-4eb0-a496-4da35b94c70c" providerId="AD" clId="Web-{B4546B8A-D0C5-2404-F4A6-FC77C94F8A58}" dt="2024-11-03T15:08:58.248" v="21"/>
        <pc:sldMkLst>
          <pc:docMk/>
          <pc:sldMk cId="442666376" sldId="280"/>
        </pc:sldMkLst>
      </pc:sldChg>
      <pc:sldChg chg="add">
        <pc:chgData name="Erman, Dominik" userId="S::dominik.erman@student.reutlingen-university.de::4fb193da-0ad7-4eb0-a496-4da35b94c70c" providerId="AD" clId="Web-{B4546B8A-D0C5-2404-F4A6-FC77C94F8A58}" dt="2024-11-03T15:10:13.282" v="32"/>
        <pc:sldMkLst>
          <pc:docMk/>
          <pc:sldMk cId="741105741" sldId="280"/>
        </pc:sldMkLst>
      </pc:sldChg>
      <pc:sldChg chg="modSp add replId">
        <pc:chgData name="Erman, Dominik" userId="S::dominik.erman@student.reutlingen-university.de::4fb193da-0ad7-4eb0-a496-4da35b94c70c" providerId="AD" clId="Web-{B4546B8A-D0C5-2404-F4A6-FC77C94F8A58}" dt="2024-11-03T15:21:14.652" v="35" actId="20577"/>
        <pc:sldMkLst>
          <pc:docMk/>
          <pc:sldMk cId="846549393" sldId="281"/>
        </pc:sldMkLst>
        <pc:spChg chg="mod">
          <ac:chgData name="Erman, Dominik" userId="S::dominik.erman@student.reutlingen-university.de::4fb193da-0ad7-4eb0-a496-4da35b94c70c" providerId="AD" clId="Web-{B4546B8A-D0C5-2404-F4A6-FC77C94F8A58}" dt="2024-11-03T15:21:14.652" v="35" actId="20577"/>
          <ac:spMkLst>
            <pc:docMk/>
            <pc:sldMk cId="846549393" sldId="281"/>
            <ac:spMk id="2" creationId="{5A33A23D-B1B9-5824-4345-52599F713C33}"/>
          </ac:spMkLst>
        </pc:spChg>
      </pc:sldChg>
      <pc:sldChg chg="add">
        <pc:chgData name="Erman, Dominik" userId="S::dominik.erman@student.reutlingen-university.de::4fb193da-0ad7-4eb0-a496-4da35b94c70c" providerId="AD" clId="Web-{B4546B8A-D0C5-2404-F4A6-FC77C94F8A58}" dt="2024-11-03T15:21:15.996" v="36"/>
        <pc:sldMkLst>
          <pc:docMk/>
          <pc:sldMk cId="2717370175" sldId="282"/>
        </pc:sldMkLst>
      </pc:sldChg>
      <pc:sldMasterChg chg="addSldLayout">
        <pc:chgData name="Erman, Dominik" userId="S::dominik.erman@student.reutlingen-university.de::4fb193da-0ad7-4eb0-a496-4da35b94c70c" providerId="AD" clId="Web-{B4546B8A-D0C5-2404-F4A6-FC77C94F8A58}" dt="2024-11-03T14:53:00.894" v="1"/>
        <pc:sldMasterMkLst>
          <pc:docMk/>
          <pc:sldMasterMk cId="665680633" sldId="2147483648"/>
        </pc:sldMasterMkLst>
        <pc:sldLayoutChg chg="add">
          <pc:chgData name="Erman, Dominik" userId="S::dominik.erman@student.reutlingen-university.de::4fb193da-0ad7-4eb0-a496-4da35b94c70c" providerId="AD" clId="Web-{B4546B8A-D0C5-2404-F4A6-FC77C94F8A58}" dt="2024-11-03T14:53:00.894" v="1"/>
          <pc:sldLayoutMkLst>
            <pc:docMk/>
            <pc:sldMasterMk cId="665680633" sldId="2147483648"/>
            <pc:sldLayoutMk cId="2918965943" sldId="2147483656"/>
          </pc:sldLayoutMkLst>
        </pc:sldLayoutChg>
      </pc:sldMasterChg>
    </pc:docChg>
  </pc:docChgLst>
  <pc:docChgLst>
    <pc:chgData name="Willig, Katharina" userId="3c0ab8a1-9bbb-4e0e-aa5f-880623f24d8c" providerId="ADAL" clId="{A7C11EBB-9589-484E-8E95-5F295CF571DE}"/>
    <pc:docChg chg="undo custSel addSld modSld sldOrd modMainMaster modSection">
      <pc:chgData name="Willig, Katharina" userId="3c0ab8a1-9bbb-4e0e-aa5f-880623f24d8c" providerId="ADAL" clId="{A7C11EBB-9589-484E-8E95-5F295CF571DE}" dt="2024-11-03T20:30:45.546" v="1022" actId="478"/>
      <pc:docMkLst>
        <pc:docMk/>
      </pc:docMkLst>
      <pc:sldChg chg="modSp mod">
        <pc:chgData name="Willig, Katharina" userId="3c0ab8a1-9bbb-4e0e-aa5f-880623f24d8c" providerId="ADAL" clId="{A7C11EBB-9589-484E-8E95-5F295CF571DE}" dt="2024-11-03T20:25:21.720" v="986" actId="27636"/>
        <pc:sldMkLst>
          <pc:docMk/>
          <pc:sldMk cId="3971378090" sldId="257"/>
        </pc:sldMkLst>
        <pc:spChg chg="mod">
          <ac:chgData name="Willig, Katharina" userId="3c0ab8a1-9bbb-4e0e-aa5f-880623f24d8c" providerId="ADAL" clId="{A7C11EBB-9589-484E-8E95-5F295CF571DE}" dt="2024-11-03T20:25:21.720" v="986" actId="27636"/>
          <ac:spMkLst>
            <pc:docMk/>
            <pc:sldMk cId="3971378090" sldId="257"/>
            <ac:spMk id="5" creationId="{E589D353-F7D9-BD7B-064B-239BACBB7004}"/>
          </ac:spMkLst>
        </pc:spChg>
      </pc:sldChg>
      <pc:sldChg chg="modSp mod">
        <pc:chgData name="Willig, Katharina" userId="3c0ab8a1-9bbb-4e0e-aa5f-880623f24d8c" providerId="ADAL" clId="{A7C11EBB-9589-484E-8E95-5F295CF571DE}" dt="2024-11-03T20:25:21.724" v="987" actId="27636"/>
        <pc:sldMkLst>
          <pc:docMk/>
          <pc:sldMk cId="1884639580" sldId="258"/>
        </pc:sldMkLst>
        <pc:spChg chg="mod">
          <ac:chgData name="Willig, Katharina" userId="3c0ab8a1-9bbb-4e0e-aa5f-880623f24d8c" providerId="ADAL" clId="{A7C11EBB-9589-484E-8E95-5F295CF571DE}" dt="2024-11-03T20:25:21.724" v="987" actId="27636"/>
          <ac:spMkLst>
            <pc:docMk/>
            <pc:sldMk cId="1884639580" sldId="258"/>
            <ac:spMk id="2" creationId="{F44C4ABD-ECD7-0C83-DCAA-47A6F4EA42AB}"/>
          </ac:spMkLst>
        </pc:spChg>
        <pc:spChg chg="mod">
          <ac:chgData name="Willig, Katharina" userId="3c0ab8a1-9bbb-4e0e-aa5f-880623f24d8c" providerId="ADAL" clId="{A7C11EBB-9589-484E-8E95-5F295CF571DE}" dt="2024-11-03T20:25:21.353" v="984"/>
          <ac:spMkLst>
            <pc:docMk/>
            <pc:sldMk cId="1884639580" sldId="258"/>
            <ac:spMk id="4" creationId="{E30D2E41-152B-AFC3-4802-4265C7B2D3FA}"/>
          </ac:spMkLst>
        </pc:spChg>
      </pc:sldChg>
      <pc:sldChg chg="modSp">
        <pc:chgData name="Willig, Katharina" userId="3c0ab8a1-9bbb-4e0e-aa5f-880623f24d8c" providerId="ADAL" clId="{A7C11EBB-9589-484E-8E95-5F295CF571DE}" dt="2024-11-03T20:25:21.353" v="984"/>
        <pc:sldMkLst>
          <pc:docMk/>
          <pc:sldMk cId="2426480076" sldId="263"/>
        </pc:sldMkLst>
        <pc:spChg chg="mod">
          <ac:chgData name="Willig, Katharina" userId="3c0ab8a1-9bbb-4e0e-aa5f-880623f24d8c" providerId="ADAL" clId="{A7C11EBB-9589-484E-8E95-5F295CF571DE}" dt="2024-11-03T20:25:21.353" v="984"/>
          <ac:spMkLst>
            <pc:docMk/>
            <pc:sldMk cId="2426480076" sldId="263"/>
            <ac:spMk id="2" creationId="{5A92C6EE-2973-4E35-05DB-2C39D1DE9CCC}"/>
          </ac:spMkLst>
        </pc:spChg>
        <pc:spChg chg="mod">
          <ac:chgData name="Willig, Katharina" userId="3c0ab8a1-9bbb-4e0e-aa5f-880623f24d8c" providerId="ADAL" clId="{A7C11EBB-9589-484E-8E95-5F295CF571DE}" dt="2024-11-03T20:25:21.353" v="984"/>
          <ac:spMkLst>
            <pc:docMk/>
            <pc:sldMk cId="2426480076" sldId="263"/>
            <ac:spMk id="3" creationId="{839F93A9-76FA-CA1A-59E8-EDA3117C5BC9}"/>
          </ac:spMkLst>
        </pc:spChg>
        <pc:spChg chg="mod">
          <ac:chgData name="Willig, Katharina" userId="3c0ab8a1-9bbb-4e0e-aa5f-880623f24d8c" providerId="ADAL" clId="{A7C11EBB-9589-484E-8E95-5F295CF571DE}" dt="2024-11-03T20:25:21.353" v="984"/>
          <ac:spMkLst>
            <pc:docMk/>
            <pc:sldMk cId="2426480076" sldId="263"/>
            <ac:spMk id="4" creationId="{FD0E6BA8-C546-23A5-C46C-87166BD8F508}"/>
          </ac:spMkLst>
        </pc:spChg>
      </pc:sldChg>
      <pc:sldChg chg="modSp">
        <pc:chgData name="Willig, Katharina" userId="3c0ab8a1-9bbb-4e0e-aa5f-880623f24d8c" providerId="ADAL" clId="{A7C11EBB-9589-484E-8E95-5F295CF571DE}" dt="2024-11-03T20:25:21.353" v="984"/>
        <pc:sldMkLst>
          <pc:docMk/>
          <pc:sldMk cId="2255590538" sldId="265"/>
        </pc:sldMkLst>
        <pc:spChg chg="mod">
          <ac:chgData name="Willig, Katharina" userId="3c0ab8a1-9bbb-4e0e-aa5f-880623f24d8c" providerId="ADAL" clId="{A7C11EBB-9589-484E-8E95-5F295CF571DE}" dt="2024-11-03T20:25:21.353" v="984"/>
          <ac:spMkLst>
            <pc:docMk/>
            <pc:sldMk cId="2255590538" sldId="265"/>
            <ac:spMk id="2" creationId="{400F13C4-66A8-C2F4-D3ED-17BAAD0F285E}"/>
          </ac:spMkLst>
        </pc:spChg>
      </pc:sldChg>
      <pc:sldChg chg="modSp">
        <pc:chgData name="Willig, Katharina" userId="3c0ab8a1-9bbb-4e0e-aa5f-880623f24d8c" providerId="ADAL" clId="{A7C11EBB-9589-484E-8E95-5F295CF571DE}" dt="2024-11-03T20:25:21.353" v="984"/>
        <pc:sldMkLst>
          <pc:docMk/>
          <pc:sldMk cId="242912553" sldId="266"/>
        </pc:sldMkLst>
        <pc:spChg chg="mod">
          <ac:chgData name="Willig, Katharina" userId="3c0ab8a1-9bbb-4e0e-aa5f-880623f24d8c" providerId="ADAL" clId="{A7C11EBB-9589-484E-8E95-5F295CF571DE}" dt="2024-11-03T20:25:21.353" v="984"/>
          <ac:spMkLst>
            <pc:docMk/>
            <pc:sldMk cId="242912553" sldId="266"/>
            <ac:spMk id="3" creationId="{FC0F5BF9-5CF0-0D1C-486A-1B85E3CA7E20}"/>
          </ac:spMkLst>
        </pc:spChg>
        <pc:spChg chg="mod">
          <ac:chgData name="Willig, Katharina" userId="3c0ab8a1-9bbb-4e0e-aa5f-880623f24d8c" providerId="ADAL" clId="{A7C11EBB-9589-484E-8E95-5F295CF571DE}" dt="2024-11-03T20:25:21.353" v="984"/>
          <ac:spMkLst>
            <pc:docMk/>
            <pc:sldMk cId="242912553" sldId="266"/>
            <ac:spMk id="5" creationId="{3843CDF5-B85B-92D9-A5ED-C7BD0A46950C}"/>
          </ac:spMkLst>
        </pc:spChg>
        <pc:spChg chg="mod">
          <ac:chgData name="Willig, Katharina" userId="3c0ab8a1-9bbb-4e0e-aa5f-880623f24d8c" providerId="ADAL" clId="{A7C11EBB-9589-484E-8E95-5F295CF571DE}" dt="2024-11-03T20:25:21.353" v="984"/>
          <ac:spMkLst>
            <pc:docMk/>
            <pc:sldMk cId="242912553" sldId="266"/>
            <ac:spMk id="7" creationId="{5ECBF95E-66C8-1912-8FE0-71D3D45913DE}"/>
          </ac:spMkLst>
        </pc:spChg>
      </pc:sldChg>
      <pc:sldChg chg="modSp">
        <pc:chgData name="Willig, Katharina" userId="3c0ab8a1-9bbb-4e0e-aa5f-880623f24d8c" providerId="ADAL" clId="{A7C11EBB-9589-484E-8E95-5F295CF571DE}" dt="2024-11-03T20:25:21.353" v="984"/>
        <pc:sldMkLst>
          <pc:docMk/>
          <pc:sldMk cId="2413800902" sldId="267"/>
        </pc:sldMkLst>
        <pc:spChg chg="mod">
          <ac:chgData name="Willig, Katharina" userId="3c0ab8a1-9bbb-4e0e-aa5f-880623f24d8c" providerId="ADAL" clId="{A7C11EBB-9589-484E-8E95-5F295CF571DE}" dt="2024-11-03T20:25:21.353" v="984"/>
          <ac:spMkLst>
            <pc:docMk/>
            <pc:sldMk cId="2413800902" sldId="267"/>
            <ac:spMk id="2" creationId="{5A92C6EE-2973-4E35-05DB-2C39D1DE9CCC}"/>
          </ac:spMkLst>
        </pc:spChg>
        <pc:spChg chg="mod">
          <ac:chgData name="Willig, Katharina" userId="3c0ab8a1-9bbb-4e0e-aa5f-880623f24d8c" providerId="ADAL" clId="{A7C11EBB-9589-484E-8E95-5F295CF571DE}" dt="2024-11-03T20:25:21.353" v="984"/>
          <ac:spMkLst>
            <pc:docMk/>
            <pc:sldMk cId="2413800902" sldId="267"/>
            <ac:spMk id="3" creationId="{839F93A9-76FA-CA1A-59E8-EDA3117C5BC9}"/>
          </ac:spMkLst>
        </pc:spChg>
        <pc:spChg chg="mod">
          <ac:chgData name="Willig, Katharina" userId="3c0ab8a1-9bbb-4e0e-aa5f-880623f24d8c" providerId="ADAL" clId="{A7C11EBB-9589-484E-8E95-5F295CF571DE}" dt="2024-11-03T20:25:21.353" v="984"/>
          <ac:spMkLst>
            <pc:docMk/>
            <pc:sldMk cId="2413800902" sldId="267"/>
            <ac:spMk id="4" creationId="{FD0E6BA8-C546-23A5-C46C-87166BD8F508}"/>
          </ac:spMkLst>
        </pc:spChg>
      </pc:sldChg>
      <pc:sldChg chg="modSp">
        <pc:chgData name="Willig, Katharina" userId="3c0ab8a1-9bbb-4e0e-aa5f-880623f24d8c" providerId="ADAL" clId="{A7C11EBB-9589-484E-8E95-5F295CF571DE}" dt="2024-11-03T20:25:21.353" v="984"/>
        <pc:sldMkLst>
          <pc:docMk/>
          <pc:sldMk cId="2863223742" sldId="268"/>
        </pc:sldMkLst>
        <pc:spChg chg="mod">
          <ac:chgData name="Willig, Katharina" userId="3c0ab8a1-9bbb-4e0e-aa5f-880623f24d8c" providerId="ADAL" clId="{A7C11EBB-9589-484E-8E95-5F295CF571DE}" dt="2024-11-03T20:25:21.353" v="984"/>
          <ac:spMkLst>
            <pc:docMk/>
            <pc:sldMk cId="2863223742" sldId="268"/>
            <ac:spMk id="2" creationId="{74F863C4-08E8-5477-B9CF-0FF5E586388E}"/>
          </ac:spMkLst>
        </pc:spChg>
        <pc:spChg chg="mod">
          <ac:chgData name="Willig, Katharina" userId="3c0ab8a1-9bbb-4e0e-aa5f-880623f24d8c" providerId="ADAL" clId="{A7C11EBB-9589-484E-8E95-5F295CF571DE}" dt="2024-11-03T20:25:21.353" v="984"/>
          <ac:spMkLst>
            <pc:docMk/>
            <pc:sldMk cId="2863223742" sldId="268"/>
            <ac:spMk id="3" creationId="{2E155092-C9AB-4690-3996-20CA2BB1B74E}"/>
          </ac:spMkLst>
        </pc:spChg>
        <pc:spChg chg="mod">
          <ac:chgData name="Willig, Katharina" userId="3c0ab8a1-9bbb-4e0e-aa5f-880623f24d8c" providerId="ADAL" clId="{A7C11EBB-9589-484E-8E95-5F295CF571DE}" dt="2024-11-03T20:25:21.353" v="984"/>
          <ac:spMkLst>
            <pc:docMk/>
            <pc:sldMk cId="2863223742" sldId="268"/>
            <ac:spMk id="4" creationId="{F2BAAF85-D42B-2F64-706C-BE159BBA1D76}"/>
          </ac:spMkLst>
        </pc:spChg>
      </pc:sldChg>
      <pc:sldChg chg="modSp">
        <pc:chgData name="Willig, Katharina" userId="3c0ab8a1-9bbb-4e0e-aa5f-880623f24d8c" providerId="ADAL" clId="{A7C11EBB-9589-484E-8E95-5F295CF571DE}" dt="2024-11-03T20:25:21.353" v="984"/>
        <pc:sldMkLst>
          <pc:docMk/>
          <pc:sldMk cId="494831560" sldId="270"/>
        </pc:sldMkLst>
        <pc:spChg chg="mod">
          <ac:chgData name="Willig, Katharina" userId="3c0ab8a1-9bbb-4e0e-aa5f-880623f24d8c" providerId="ADAL" clId="{A7C11EBB-9589-484E-8E95-5F295CF571DE}" dt="2024-11-03T20:25:21.353" v="984"/>
          <ac:spMkLst>
            <pc:docMk/>
            <pc:sldMk cId="494831560" sldId="270"/>
            <ac:spMk id="2" creationId="{5A33A23D-B1B9-5824-4345-52599F713C33}"/>
          </ac:spMkLst>
        </pc:spChg>
        <pc:spChg chg="mod">
          <ac:chgData name="Willig, Katharina" userId="3c0ab8a1-9bbb-4e0e-aa5f-880623f24d8c" providerId="ADAL" clId="{A7C11EBB-9589-484E-8E95-5F295CF571DE}" dt="2024-11-03T20:25:21.353" v="984"/>
          <ac:spMkLst>
            <pc:docMk/>
            <pc:sldMk cId="494831560" sldId="270"/>
            <ac:spMk id="3" creationId="{BA392F0D-41AB-8A86-5102-DCF38D3CF4AC}"/>
          </ac:spMkLst>
        </pc:spChg>
        <pc:spChg chg="mod">
          <ac:chgData name="Willig, Katharina" userId="3c0ab8a1-9bbb-4e0e-aa5f-880623f24d8c" providerId="ADAL" clId="{A7C11EBB-9589-484E-8E95-5F295CF571DE}" dt="2024-11-03T20:25:21.353" v="984"/>
          <ac:spMkLst>
            <pc:docMk/>
            <pc:sldMk cId="494831560" sldId="270"/>
            <ac:spMk id="4" creationId="{14AB8E5B-5278-14FA-F21F-C3AF02FE9B05}"/>
          </ac:spMkLst>
        </pc:spChg>
      </pc:sldChg>
      <pc:sldChg chg="modSp mod">
        <pc:chgData name="Willig, Katharina" userId="3c0ab8a1-9bbb-4e0e-aa5f-880623f24d8c" providerId="ADAL" clId="{A7C11EBB-9589-484E-8E95-5F295CF571DE}" dt="2024-11-03T20:25:21.693" v="985" actId="27636"/>
        <pc:sldMkLst>
          <pc:docMk/>
          <pc:sldMk cId="3628921524" sldId="271"/>
        </pc:sldMkLst>
        <pc:spChg chg="mod">
          <ac:chgData name="Willig, Katharina" userId="3c0ab8a1-9bbb-4e0e-aa5f-880623f24d8c" providerId="ADAL" clId="{A7C11EBB-9589-484E-8E95-5F295CF571DE}" dt="2024-11-03T20:25:21.353" v="984"/>
          <ac:spMkLst>
            <pc:docMk/>
            <pc:sldMk cId="3628921524" sldId="271"/>
            <ac:spMk id="2" creationId="{08A2EFA2-E3AA-3FDA-3DC1-C2EB59BFC347}"/>
          </ac:spMkLst>
        </pc:spChg>
        <pc:spChg chg="mod">
          <ac:chgData name="Willig, Katharina" userId="3c0ab8a1-9bbb-4e0e-aa5f-880623f24d8c" providerId="ADAL" clId="{A7C11EBB-9589-484E-8E95-5F295CF571DE}" dt="2024-11-03T20:25:21.693" v="985" actId="27636"/>
          <ac:spMkLst>
            <pc:docMk/>
            <pc:sldMk cId="3628921524" sldId="271"/>
            <ac:spMk id="3" creationId="{C662508F-A6DA-CD92-B078-072B79B0A740}"/>
          </ac:spMkLst>
        </pc:spChg>
      </pc:sldChg>
      <pc:sldChg chg="modSp">
        <pc:chgData name="Willig, Katharina" userId="3c0ab8a1-9bbb-4e0e-aa5f-880623f24d8c" providerId="ADAL" clId="{A7C11EBB-9589-484E-8E95-5F295CF571DE}" dt="2024-11-03T20:25:21.353" v="984"/>
        <pc:sldMkLst>
          <pc:docMk/>
          <pc:sldMk cId="71787424" sldId="272"/>
        </pc:sldMkLst>
        <pc:spChg chg="mod">
          <ac:chgData name="Willig, Katharina" userId="3c0ab8a1-9bbb-4e0e-aa5f-880623f24d8c" providerId="ADAL" clId="{A7C11EBB-9589-484E-8E95-5F295CF571DE}" dt="2024-11-03T20:25:21.353" v="984"/>
          <ac:spMkLst>
            <pc:docMk/>
            <pc:sldMk cId="71787424" sldId="272"/>
            <ac:spMk id="2" creationId="{6C45C2CB-FEB9-31FA-772C-D6D39D05737B}"/>
          </ac:spMkLst>
        </pc:spChg>
      </pc:sldChg>
      <pc:sldChg chg="modSp">
        <pc:chgData name="Willig, Katharina" userId="3c0ab8a1-9bbb-4e0e-aa5f-880623f24d8c" providerId="ADAL" clId="{A7C11EBB-9589-484E-8E95-5F295CF571DE}" dt="2024-11-03T20:25:21.353" v="984"/>
        <pc:sldMkLst>
          <pc:docMk/>
          <pc:sldMk cId="3933046337" sldId="273"/>
        </pc:sldMkLst>
        <pc:spChg chg="mod">
          <ac:chgData name="Willig, Katharina" userId="3c0ab8a1-9bbb-4e0e-aa5f-880623f24d8c" providerId="ADAL" clId="{A7C11EBB-9589-484E-8E95-5F295CF571DE}" dt="2024-11-03T20:25:21.353" v="984"/>
          <ac:spMkLst>
            <pc:docMk/>
            <pc:sldMk cId="3933046337" sldId="273"/>
            <ac:spMk id="2" creationId="{CEC0B73B-1752-F8A7-A0CC-DBE02196BDF9}"/>
          </ac:spMkLst>
        </pc:spChg>
      </pc:sldChg>
      <pc:sldChg chg="modSp">
        <pc:chgData name="Willig, Katharina" userId="3c0ab8a1-9bbb-4e0e-aa5f-880623f24d8c" providerId="ADAL" clId="{A7C11EBB-9589-484E-8E95-5F295CF571DE}" dt="2024-11-03T20:25:21.353" v="984"/>
        <pc:sldMkLst>
          <pc:docMk/>
          <pc:sldMk cId="1089279569" sldId="274"/>
        </pc:sldMkLst>
        <pc:spChg chg="mod">
          <ac:chgData name="Willig, Katharina" userId="3c0ab8a1-9bbb-4e0e-aa5f-880623f24d8c" providerId="ADAL" clId="{A7C11EBB-9589-484E-8E95-5F295CF571DE}" dt="2024-11-03T20:25:21.353" v="984"/>
          <ac:spMkLst>
            <pc:docMk/>
            <pc:sldMk cId="1089279569" sldId="274"/>
            <ac:spMk id="2" creationId="{5A92C6EE-2973-4E35-05DB-2C39D1DE9CCC}"/>
          </ac:spMkLst>
        </pc:spChg>
        <pc:spChg chg="mod">
          <ac:chgData name="Willig, Katharina" userId="3c0ab8a1-9bbb-4e0e-aa5f-880623f24d8c" providerId="ADAL" clId="{A7C11EBB-9589-484E-8E95-5F295CF571DE}" dt="2024-11-03T20:25:21.353" v="984"/>
          <ac:spMkLst>
            <pc:docMk/>
            <pc:sldMk cId="1089279569" sldId="274"/>
            <ac:spMk id="3" creationId="{839F93A9-76FA-CA1A-59E8-EDA3117C5BC9}"/>
          </ac:spMkLst>
        </pc:spChg>
        <pc:spChg chg="mod">
          <ac:chgData name="Willig, Katharina" userId="3c0ab8a1-9bbb-4e0e-aa5f-880623f24d8c" providerId="ADAL" clId="{A7C11EBB-9589-484E-8E95-5F295CF571DE}" dt="2024-11-03T20:25:21.353" v="984"/>
          <ac:spMkLst>
            <pc:docMk/>
            <pc:sldMk cId="1089279569" sldId="274"/>
            <ac:spMk id="4" creationId="{FD0E6BA8-C546-23A5-C46C-87166BD8F508}"/>
          </ac:spMkLst>
        </pc:spChg>
      </pc:sldChg>
      <pc:sldChg chg="modSp">
        <pc:chgData name="Willig, Katharina" userId="3c0ab8a1-9bbb-4e0e-aa5f-880623f24d8c" providerId="ADAL" clId="{A7C11EBB-9589-484E-8E95-5F295CF571DE}" dt="2024-11-03T20:25:21.353" v="984"/>
        <pc:sldMkLst>
          <pc:docMk/>
          <pc:sldMk cId="2239524895" sldId="275"/>
        </pc:sldMkLst>
        <pc:spChg chg="mod">
          <ac:chgData name="Willig, Katharina" userId="3c0ab8a1-9bbb-4e0e-aa5f-880623f24d8c" providerId="ADAL" clId="{A7C11EBB-9589-484E-8E95-5F295CF571DE}" dt="2024-11-03T20:25:21.353" v="984"/>
          <ac:spMkLst>
            <pc:docMk/>
            <pc:sldMk cId="2239524895" sldId="275"/>
            <ac:spMk id="2" creationId="{5A92C6EE-2973-4E35-05DB-2C39D1DE9CCC}"/>
          </ac:spMkLst>
        </pc:spChg>
        <pc:spChg chg="mod">
          <ac:chgData name="Willig, Katharina" userId="3c0ab8a1-9bbb-4e0e-aa5f-880623f24d8c" providerId="ADAL" clId="{A7C11EBB-9589-484E-8E95-5F295CF571DE}" dt="2024-11-03T20:25:21.353" v="984"/>
          <ac:spMkLst>
            <pc:docMk/>
            <pc:sldMk cId="2239524895" sldId="275"/>
            <ac:spMk id="3" creationId="{839F93A9-76FA-CA1A-59E8-EDA3117C5BC9}"/>
          </ac:spMkLst>
        </pc:spChg>
        <pc:spChg chg="mod">
          <ac:chgData name="Willig, Katharina" userId="3c0ab8a1-9bbb-4e0e-aa5f-880623f24d8c" providerId="ADAL" clId="{A7C11EBB-9589-484E-8E95-5F295CF571DE}" dt="2024-11-03T20:25:21.353" v="984"/>
          <ac:spMkLst>
            <pc:docMk/>
            <pc:sldMk cId="2239524895" sldId="275"/>
            <ac:spMk id="4" creationId="{FD0E6BA8-C546-23A5-C46C-87166BD8F508}"/>
          </ac:spMkLst>
        </pc:spChg>
      </pc:sldChg>
      <pc:sldChg chg="modSp">
        <pc:chgData name="Willig, Katharina" userId="3c0ab8a1-9bbb-4e0e-aa5f-880623f24d8c" providerId="ADAL" clId="{A7C11EBB-9589-484E-8E95-5F295CF571DE}" dt="2024-11-03T20:25:21.353" v="984"/>
        <pc:sldMkLst>
          <pc:docMk/>
          <pc:sldMk cId="2319250455" sldId="276"/>
        </pc:sldMkLst>
        <pc:spChg chg="mod">
          <ac:chgData name="Willig, Katharina" userId="3c0ab8a1-9bbb-4e0e-aa5f-880623f24d8c" providerId="ADAL" clId="{A7C11EBB-9589-484E-8E95-5F295CF571DE}" dt="2024-11-03T20:25:21.353" v="984"/>
          <ac:spMkLst>
            <pc:docMk/>
            <pc:sldMk cId="2319250455" sldId="276"/>
            <ac:spMk id="2" creationId="{5A92C6EE-2973-4E35-05DB-2C39D1DE9CCC}"/>
          </ac:spMkLst>
        </pc:spChg>
        <pc:spChg chg="mod">
          <ac:chgData name="Willig, Katharina" userId="3c0ab8a1-9bbb-4e0e-aa5f-880623f24d8c" providerId="ADAL" clId="{A7C11EBB-9589-484E-8E95-5F295CF571DE}" dt="2024-11-03T20:25:21.353" v="984"/>
          <ac:spMkLst>
            <pc:docMk/>
            <pc:sldMk cId="2319250455" sldId="276"/>
            <ac:spMk id="3" creationId="{839F93A9-76FA-CA1A-59E8-EDA3117C5BC9}"/>
          </ac:spMkLst>
        </pc:spChg>
        <pc:spChg chg="mod">
          <ac:chgData name="Willig, Katharina" userId="3c0ab8a1-9bbb-4e0e-aa5f-880623f24d8c" providerId="ADAL" clId="{A7C11EBB-9589-484E-8E95-5F295CF571DE}" dt="2024-11-03T20:25:21.353" v="984"/>
          <ac:spMkLst>
            <pc:docMk/>
            <pc:sldMk cId="2319250455" sldId="276"/>
            <ac:spMk id="4" creationId="{FD0E6BA8-C546-23A5-C46C-87166BD8F508}"/>
          </ac:spMkLst>
        </pc:spChg>
      </pc:sldChg>
      <pc:sldChg chg="modSp">
        <pc:chgData name="Willig, Katharina" userId="3c0ab8a1-9bbb-4e0e-aa5f-880623f24d8c" providerId="ADAL" clId="{A7C11EBB-9589-484E-8E95-5F295CF571DE}" dt="2024-11-03T20:25:21.353" v="984"/>
        <pc:sldMkLst>
          <pc:docMk/>
          <pc:sldMk cId="2402288005" sldId="277"/>
        </pc:sldMkLst>
        <pc:spChg chg="mod">
          <ac:chgData name="Willig, Katharina" userId="3c0ab8a1-9bbb-4e0e-aa5f-880623f24d8c" providerId="ADAL" clId="{A7C11EBB-9589-484E-8E95-5F295CF571DE}" dt="2024-11-03T20:25:21.353" v="984"/>
          <ac:spMkLst>
            <pc:docMk/>
            <pc:sldMk cId="2402288005" sldId="277"/>
            <ac:spMk id="2" creationId="{5A92C6EE-2973-4E35-05DB-2C39D1DE9CCC}"/>
          </ac:spMkLst>
        </pc:spChg>
        <pc:spChg chg="mod">
          <ac:chgData name="Willig, Katharina" userId="3c0ab8a1-9bbb-4e0e-aa5f-880623f24d8c" providerId="ADAL" clId="{A7C11EBB-9589-484E-8E95-5F295CF571DE}" dt="2024-11-03T20:25:21.353" v="984"/>
          <ac:spMkLst>
            <pc:docMk/>
            <pc:sldMk cId="2402288005" sldId="277"/>
            <ac:spMk id="3" creationId="{839F93A9-76FA-CA1A-59E8-EDA3117C5BC9}"/>
          </ac:spMkLst>
        </pc:spChg>
        <pc:spChg chg="mod">
          <ac:chgData name="Willig, Katharina" userId="3c0ab8a1-9bbb-4e0e-aa5f-880623f24d8c" providerId="ADAL" clId="{A7C11EBB-9589-484E-8E95-5F295CF571DE}" dt="2024-11-03T20:25:21.353" v="984"/>
          <ac:spMkLst>
            <pc:docMk/>
            <pc:sldMk cId="2402288005" sldId="277"/>
            <ac:spMk id="4" creationId="{FD0E6BA8-C546-23A5-C46C-87166BD8F508}"/>
          </ac:spMkLst>
        </pc:spChg>
      </pc:sldChg>
      <pc:sldChg chg="modSp">
        <pc:chgData name="Willig, Katharina" userId="3c0ab8a1-9bbb-4e0e-aa5f-880623f24d8c" providerId="ADAL" clId="{A7C11EBB-9589-484E-8E95-5F295CF571DE}" dt="2024-11-03T20:25:21.353" v="984"/>
        <pc:sldMkLst>
          <pc:docMk/>
          <pc:sldMk cId="1779751425" sldId="278"/>
        </pc:sldMkLst>
        <pc:spChg chg="mod">
          <ac:chgData name="Willig, Katharina" userId="3c0ab8a1-9bbb-4e0e-aa5f-880623f24d8c" providerId="ADAL" clId="{A7C11EBB-9589-484E-8E95-5F295CF571DE}" dt="2024-11-03T20:25:21.353" v="984"/>
          <ac:spMkLst>
            <pc:docMk/>
            <pc:sldMk cId="1779751425" sldId="278"/>
            <ac:spMk id="2" creationId="{5A92C6EE-2973-4E35-05DB-2C39D1DE9CCC}"/>
          </ac:spMkLst>
        </pc:spChg>
        <pc:spChg chg="mod">
          <ac:chgData name="Willig, Katharina" userId="3c0ab8a1-9bbb-4e0e-aa5f-880623f24d8c" providerId="ADAL" clId="{A7C11EBB-9589-484E-8E95-5F295CF571DE}" dt="2024-11-03T20:25:21.353" v="984"/>
          <ac:spMkLst>
            <pc:docMk/>
            <pc:sldMk cId="1779751425" sldId="278"/>
            <ac:spMk id="3" creationId="{839F93A9-76FA-CA1A-59E8-EDA3117C5BC9}"/>
          </ac:spMkLst>
        </pc:spChg>
        <pc:spChg chg="mod">
          <ac:chgData name="Willig, Katharina" userId="3c0ab8a1-9bbb-4e0e-aa5f-880623f24d8c" providerId="ADAL" clId="{A7C11EBB-9589-484E-8E95-5F295CF571DE}" dt="2024-11-03T20:25:21.353" v="984"/>
          <ac:spMkLst>
            <pc:docMk/>
            <pc:sldMk cId="1779751425" sldId="278"/>
            <ac:spMk id="4" creationId="{FD0E6BA8-C546-23A5-C46C-87166BD8F508}"/>
          </ac:spMkLst>
        </pc:spChg>
      </pc:sldChg>
      <pc:sldChg chg="modSp">
        <pc:chgData name="Willig, Katharina" userId="3c0ab8a1-9bbb-4e0e-aa5f-880623f24d8c" providerId="ADAL" clId="{A7C11EBB-9589-484E-8E95-5F295CF571DE}" dt="2024-11-03T20:25:21.353" v="984"/>
        <pc:sldMkLst>
          <pc:docMk/>
          <pc:sldMk cId="442666376" sldId="279"/>
        </pc:sldMkLst>
        <pc:spChg chg="mod">
          <ac:chgData name="Willig, Katharina" userId="3c0ab8a1-9bbb-4e0e-aa5f-880623f24d8c" providerId="ADAL" clId="{A7C11EBB-9589-484E-8E95-5F295CF571DE}" dt="2024-11-03T20:25:21.353" v="984"/>
          <ac:spMkLst>
            <pc:docMk/>
            <pc:sldMk cId="442666376" sldId="279"/>
            <ac:spMk id="2" creationId="{5A92C6EE-2973-4E35-05DB-2C39D1DE9CCC}"/>
          </ac:spMkLst>
        </pc:spChg>
        <pc:spChg chg="mod">
          <ac:chgData name="Willig, Katharina" userId="3c0ab8a1-9bbb-4e0e-aa5f-880623f24d8c" providerId="ADAL" clId="{A7C11EBB-9589-484E-8E95-5F295CF571DE}" dt="2024-11-03T20:25:21.353" v="984"/>
          <ac:spMkLst>
            <pc:docMk/>
            <pc:sldMk cId="442666376" sldId="279"/>
            <ac:spMk id="3" creationId="{839F93A9-76FA-CA1A-59E8-EDA3117C5BC9}"/>
          </ac:spMkLst>
        </pc:spChg>
        <pc:spChg chg="mod">
          <ac:chgData name="Willig, Katharina" userId="3c0ab8a1-9bbb-4e0e-aa5f-880623f24d8c" providerId="ADAL" clId="{A7C11EBB-9589-484E-8E95-5F295CF571DE}" dt="2024-11-03T20:25:21.353" v="984"/>
          <ac:spMkLst>
            <pc:docMk/>
            <pc:sldMk cId="442666376" sldId="279"/>
            <ac:spMk id="4" creationId="{FD0E6BA8-C546-23A5-C46C-87166BD8F508}"/>
          </ac:spMkLst>
        </pc:spChg>
      </pc:sldChg>
      <pc:sldChg chg="modSp">
        <pc:chgData name="Willig, Katharina" userId="3c0ab8a1-9bbb-4e0e-aa5f-880623f24d8c" providerId="ADAL" clId="{A7C11EBB-9589-484E-8E95-5F295CF571DE}" dt="2024-11-03T20:25:21.353" v="984"/>
        <pc:sldMkLst>
          <pc:docMk/>
          <pc:sldMk cId="741105741" sldId="280"/>
        </pc:sldMkLst>
        <pc:spChg chg="mod">
          <ac:chgData name="Willig, Katharina" userId="3c0ab8a1-9bbb-4e0e-aa5f-880623f24d8c" providerId="ADAL" clId="{A7C11EBB-9589-484E-8E95-5F295CF571DE}" dt="2024-11-03T20:25:21.353" v="984"/>
          <ac:spMkLst>
            <pc:docMk/>
            <pc:sldMk cId="741105741" sldId="280"/>
            <ac:spMk id="2" creationId="{5A92C6EE-2973-4E35-05DB-2C39D1DE9CCC}"/>
          </ac:spMkLst>
        </pc:spChg>
        <pc:spChg chg="mod">
          <ac:chgData name="Willig, Katharina" userId="3c0ab8a1-9bbb-4e0e-aa5f-880623f24d8c" providerId="ADAL" clId="{A7C11EBB-9589-484E-8E95-5F295CF571DE}" dt="2024-11-03T20:25:21.353" v="984"/>
          <ac:spMkLst>
            <pc:docMk/>
            <pc:sldMk cId="741105741" sldId="280"/>
            <ac:spMk id="3" creationId="{839F93A9-76FA-CA1A-59E8-EDA3117C5BC9}"/>
          </ac:spMkLst>
        </pc:spChg>
        <pc:spChg chg="mod">
          <ac:chgData name="Willig, Katharina" userId="3c0ab8a1-9bbb-4e0e-aa5f-880623f24d8c" providerId="ADAL" clId="{A7C11EBB-9589-484E-8E95-5F295CF571DE}" dt="2024-11-03T20:25:21.353" v="984"/>
          <ac:spMkLst>
            <pc:docMk/>
            <pc:sldMk cId="741105741" sldId="280"/>
            <ac:spMk id="4" creationId="{FD0E6BA8-C546-23A5-C46C-87166BD8F508}"/>
          </ac:spMkLst>
        </pc:spChg>
      </pc:sldChg>
      <pc:sldChg chg="modSp">
        <pc:chgData name="Willig, Katharina" userId="3c0ab8a1-9bbb-4e0e-aa5f-880623f24d8c" providerId="ADAL" clId="{A7C11EBB-9589-484E-8E95-5F295CF571DE}" dt="2024-11-03T20:25:21.353" v="984"/>
        <pc:sldMkLst>
          <pc:docMk/>
          <pc:sldMk cId="846549393" sldId="281"/>
        </pc:sldMkLst>
        <pc:spChg chg="mod">
          <ac:chgData name="Willig, Katharina" userId="3c0ab8a1-9bbb-4e0e-aa5f-880623f24d8c" providerId="ADAL" clId="{A7C11EBB-9589-484E-8E95-5F295CF571DE}" dt="2024-11-03T20:25:21.353" v="984"/>
          <ac:spMkLst>
            <pc:docMk/>
            <pc:sldMk cId="846549393" sldId="281"/>
            <ac:spMk id="2" creationId="{5A33A23D-B1B9-5824-4345-52599F713C33}"/>
          </ac:spMkLst>
        </pc:spChg>
        <pc:spChg chg="mod">
          <ac:chgData name="Willig, Katharina" userId="3c0ab8a1-9bbb-4e0e-aa5f-880623f24d8c" providerId="ADAL" clId="{A7C11EBB-9589-484E-8E95-5F295CF571DE}" dt="2024-11-03T20:25:21.353" v="984"/>
          <ac:spMkLst>
            <pc:docMk/>
            <pc:sldMk cId="846549393" sldId="281"/>
            <ac:spMk id="3" creationId="{BA392F0D-41AB-8A86-5102-DCF38D3CF4AC}"/>
          </ac:spMkLst>
        </pc:spChg>
        <pc:spChg chg="mod">
          <ac:chgData name="Willig, Katharina" userId="3c0ab8a1-9bbb-4e0e-aa5f-880623f24d8c" providerId="ADAL" clId="{A7C11EBB-9589-484E-8E95-5F295CF571DE}" dt="2024-11-03T20:25:21.353" v="984"/>
          <ac:spMkLst>
            <pc:docMk/>
            <pc:sldMk cId="846549393" sldId="281"/>
            <ac:spMk id="4" creationId="{14AB8E5B-5278-14FA-F21F-C3AF02FE9B05}"/>
          </ac:spMkLst>
        </pc:spChg>
      </pc:sldChg>
      <pc:sldChg chg="modSp">
        <pc:chgData name="Willig, Katharina" userId="3c0ab8a1-9bbb-4e0e-aa5f-880623f24d8c" providerId="ADAL" clId="{A7C11EBB-9589-484E-8E95-5F295CF571DE}" dt="2024-11-03T20:25:21.353" v="984"/>
        <pc:sldMkLst>
          <pc:docMk/>
          <pc:sldMk cId="2717370175" sldId="282"/>
        </pc:sldMkLst>
        <pc:spChg chg="mod">
          <ac:chgData name="Willig, Katharina" userId="3c0ab8a1-9bbb-4e0e-aa5f-880623f24d8c" providerId="ADAL" clId="{A7C11EBB-9589-484E-8E95-5F295CF571DE}" dt="2024-11-03T20:25:21.353" v="984"/>
          <ac:spMkLst>
            <pc:docMk/>
            <pc:sldMk cId="2717370175" sldId="282"/>
            <ac:spMk id="2" creationId="{5A92C6EE-2973-4E35-05DB-2C39D1DE9CCC}"/>
          </ac:spMkLst>
        </pc:spChg>
        <pc:spChg chg="mod">
          <ac:chgData name="Willig, Katharina" userId="3c0ab8a1-9bbb-4e0e-aa5f-880623f24d8c" providerId="ADAL" clId="{A7C11EBB-9589-484E-8E95-5F295CF571DE}" dt="2024-11-03T20:25:21.353" v="984"/>
          <ac:spMkLst>
            <pc:docMk/>
            <pc:sldMk cId="2717370175" sldId="282"/>
            <ac:spMk id="3" creationId="{839F93A9-76FA-CA1A-59E8-EDA3117C5BC9}"/>
          </ac:spMkLst>
        </pc:spChg>
        <pc:spChg chg="mod">
          <ac:chgData name="Willig, Katharina" userId="3c0ab8a1-9bbb-4e0e-aa5f-880623f24d8c" providerId="ADAL" clId="{A7C11EBB-9589-484E-8E95-5F295CF571DE}" dt="2024-11-03T20:25:21.353" v="984"/>
          <ac:spMkLst>
            <pc:docMk/>
            <pc:sldMk cId="2717370175" sldId="282"/>
            <ac:spMk id="4" creationId="{FD0E6BA8-C546-23A5-C46C-87166BD8F508}"/>
          </ac:spMkLst>
        </pc:spChg>
      </pc:sldChg>
      <pc:sldChg chg="modSp mod">
        <pc:chgData name="Willig, Katharina" userId="3c0ab8a1-9bbb-4e0e-aa5f-880623f24d8c" providerId="ADAL" clId="{A7C11EBB-9589-484E-8E95-5F295CF571DE}" dt="2024-11-03T20:27:12.551" v="1003" actId="1076"/>
        <pc:sldMkLst>
          <pc:docMk/>
          <pc:sldMk cId="3198212910" sldId="284"/>
        </pc:sldMkLst>
        <pc:spChg chg="mod">
          <ac:chgData name="Willig, Katharina" userId="3c0ab8a1-9bbb-4e0e-aa5f-880623f24d8c" providerId="ADAL" clId="{A7C11EBB-9589-484E-8E95-5F295CF571DE}" dt="2024-11-03T20:25:21.353" v="984"/>
          <ac:spMkLst>
            <pc:docMk/>
            <pc:sldMk cId="3198212910" sldId="284"/>
            <ac:spMk id="4" creationId="{9C00F38A-FCE9-4FD5-834A-E5354AA7DF83}"/>
          </ac:spMkLst>
        </pc:spChg>
        <pc:spChg chg="mod">
          <ac:chgData name="Willig, Katharina" userId="3c0ab8a1-9bbb-4e0e-aa5f-880623f24d8c" providerId="ADAL" clId="{A7C11EBB-9589-484E-8E95-5F295CF571DE}" dt="2024-11-03T20:25:21.353" v="984"/>
          <ac:spMkLst>
            <pc:docMk/>
            <pc:sldMk cId="3198212910" sldId="284"/>
            <ac:spMk id="5" creationId="{86D852BE-F8F9-A1B2-A02B-BDEDD02609B8}"/>
          </ac:spMkLst>
        </pc:spChg>
        <pc:picChg chg="mod">
          <ac:chgData name="Willig, Katharina" userId="3c0ab8a1-9bbb-4e0e-aa5f-880623f24d8c" providerId="ADAL" clId="{A7C11EBB-9589-484E-8E95-5F295CF571DE}" dt="2024-11-03T20:27:09.311" v="1002" actId="1076"/>
          <ac:picMkLst>
            <pc:docMk/>
            <pc:sldMk cId="3198212910" sldId="284"/>
            <ac:picMk id="11" creationId="{BE5B1A11-1B88-0F59-67F7-F56C82344232}"/>
          </ac:picMkLst>
        </pc:picChg>
        <pc:picChg chg="mod">
          <ac:chgData name="Willig, Katharina" userId="3c0ab8a1-9bbb-4e0e-aa5f-880623f24d8c" providerId="ADAL" clId="{A7C11EBB-9589-484E-8E95-5F295CF571DE}" dt="2024-11-03T20:27:12.551" v="1003" actId="1076"/>
          <ac:picMkLst>
            <pc:docMk/>
            <pc:sldMk cId="3198212910" sldId="284"/>
            <ac:picMk id="12" creationId="{CBD5863D-D864-3A5C-B141-EFD3CE8A8476}"/>
          </ac:picMkLst>
        </pc:picChg>
      </pc:sldChg>
      <pc:sldChg chg="addSp delSp modSp mod ord delDesignElem">
        <pc:chgData name="Willig, Katharina" userId="3c0ab8a1-9bbb-4e0e-aa5f-880623f24d8c" providerId="ADAL" clId="{A7C11EBB-9589-484E-8E95-5F295CF571DE}" dt="2024-11-03T20:26:58.902" v="1000"/>
        <pc:sldMkLst>
          <pc:docMk/>
          <pc:sldMk cId="2582487421" sldId="285"/>
        </pc:sldMkLst>
        <pc:spChg chg="mod">
          <ac:chgData name="Willig, Katharina" userId="3c0ab8a1-9bbb-4e0e-aa5f-880623f24d8c" providerId="ADAL" clId="{A7C11EBB-9589-484E-8E95-5F295CF571DE}" dt="2024-11-03T20:26:13.370" v="993" actId="26606"/>
          <ac:spMkLst>
            <pc:docMk/>
            <pc:sldMk cId="2582487421" sldId="285"/>
            <ac:spMk id="2" creationId="{048099EC-0187-262C-7DFC-7EBE9456AC63}"/>
          </ac:spMkLst>
        </pc:spChg>
        <pc:spChg chg="mod">
          <ac:chgData name="Willig, Katharina" userId="3c0ab8a1-9bbb-4e0e-aa5f-880623f24d8c" providerId="ADAL" clId="{A7C11EBB-9589-484E-8E95-5F295CF571DE}" dt="2024-11-03T20:26:13.370" v="993" actId="26606"/>
          <ac:spMkLst>
            <pc:docMk/>
            <pc:sldMk cId="2582487421" sldId="285"/>
            <ac:spMk id="3" creationId="{3E96AEF4-5CA6-AD1F-309B-03DA692F2D23}"/>
          </ac:spMkLst>
        </pc:spChg>
        <pc:spChg chg="mod">
          <ac:chgData name="Willig, Katharina" userId="3c0ab8a1-9bbb-4e0e-aa5f-880623f24d8c" providerId="ADAL" clId="{A7C11EBB-9589-484E-8E95-5F295CF571DE}" dt="2024-11-03T20:26:13.370" v="993" actId="26606"/>
          <ac:spMkLst>
            <pc:docMk/>
            <pc:sldMk cId="2582487421" sldId="285"/>
            <ac:spMk id="4" creationId="{143F0730-6A26-CC74-2A42-FF810C9C38F5}"/>
          </ac:spMkLst>
        </pc:spChg>
        <pc:spChg chg="mod">
          <ac:chgData name="Willig, Katharina" userId="3c0ab8a1-9bbb-4e0e-aa5f-880623f24d8c" providerId="ADAL" clId="{A7C11EBB-9589-484E-8E95-5F295CF571DE}" dt="2024-11-03T20:26:13.370" v="993" actId="26606"/>
          <ac:spMkLst>
            <pc:docMk/>
            <pc:sldMk cId="2582487421" sldId="285"/>
            <ac:spMk id="5" creationId="{A5F77C92-1BE9-92A9-7A21-1A1482F7671B}"/>
          </ac:spMkLst>
        </pc:spChg>
        <pc:spChg chg="add">
          <ac:chgData name="Willig, Katharina" userId="3c0ab8a1-9bbb-4e0e-aa5f-880623f24d8c" providerId="ADAL" clId="{A7C11EBB-9589-484E-8E95-5F295CF571DE}" dt="2024-11-03T20:26:13.370" v="993" actId="26606"/>
          <ac:spMkLst>
            <pc:docMk/>
            <pc:sldMk cId="2582487421" sldId="285"/>
            <ac:spMk id="9" creationId="{17718681-A12E-49D6-9925-DD7C68176D61}"/>
          </ac:spMkLst>
        </pc:spChg>
        <pc:spChg chg="add">
          <ac:chgData name="Willig, Katharina" userId="3c0ab8a1-9bbb-4e0e-aa5f-880623f24d8c" providerId="ADAL" clId="{A7C11EBB-9589-484E-8E95-5F295CF571DE}" dt="2024-11-03T20:26:13.370" v="993" actId="26606"/>
          <ac:spMkLst>
            <pc:docMk/>
            <pc:sldMk cId="2582487421" sldId="285"/>
            <ac:spMk id="11" creationId="{FBD77573-9EF2-4C35-8285-A1CF6FBB0EA5}"/>
          </ac:spMkLst>
        </pc:spChg>
        <pc:spChg chg="del">
          <ac:chgData name="Willig, Katharina" userId="3c0ab8a1-9bbb-4e0e-aa5f-880623f24d8c" providerId="ADAL" clId="{A7C11EBB-9589-484E-8E95-5F295CF571DE}" dt="2024-11-03T20:25:21.353" v="984"/>
          <ac:spMkLst>
            <pc:docMk/>
            <pc:sldMk cId="2582487421" sldId="285"/>
            <ac:spMk id="35" creationId="{A2679492-7988-4050-9056-542444452411}"/>
          </ac:spMkLst>
        </pc:spChg>
        <pc:spChg chg="del">
          <ac:chgData name="Willig, Katharina" userId="3c0ab8a1-9bbb-4e0e-aa5f-880623f24d8c" providerId="ADAL" clId="{A7C11EBB-9589-484E-8E95-5F295CF571DE}" dt="2024-11-03T20:25:21.353" v="984"/>
          <ac:spMkLst>
            <pc:docMk/>
            <pc:sldMk cId="2582487421" sldId="285"/>
            <ac:spMk id="37" creationId="{B091B163-7D61-4891-ABCF-5C13D9C418D0}"/>
          </ac:spMkLst>
        </pc:spChg>
        <pc:grpChg chg="del">
          <ac:chgData name="Willig, Katharina" userId="3c0ab8a1-9bbb-4e0e-aa5f-880623f24d8c" providerId="ADAL" clId="{A7C11EBB-9589-484E-8E95-5F295CF571DE}" dt="2024-11-03T20:25:21.353" v="984"/>
          <ac:grpSpMkLst>
            <pc:docMk/>
            <pc:sldMk cId="2582487421" sldId="285"/>
            <ac:grpSpMk id="39" creationId="{0474DF76-993E-44DE-AFB0-C416182ACECF}"/>
          </ac:grpSpMkLst>
        </pc:grpChg>
        <pc:cxnChg chg="del">
          <ac:chgData name="Willig, Katharina" userId="3c0ab8a1-9bbb-4e0e-aa5f-880623f24d8c" providerId="ADAL" clId="{A7C11EBB-9589-484E-8E95-5F295CF571DE}" dt="2024-11-03T20:25:21.353" v="984"/>
          <ac:cxnSpMkLst>
            <pc:docMk/>
            <pc:sldMk cId="2582487421" sldId="285"/>
            <ac:cxnSpMk id="44" creationId="{C49DA8F6-BCC1-4447-B54C-57856834B94B}"/>
          </ac:cxnSpMkLst>
        </pc:cxnChg>
      </pc:sldChg>
      <pc:sldChg chg="modSp">
        <pc:chgData name="Willig, Katharina" userId="3c0ab8a1-9bbb-4e0e-aa5f-880623f24d8c" providerId="ADAL" clId="{A7C11EBB-9589-484E-8E95-5F295CF571DE}" dt="2024-11-03T20:25:21.353" v="984"/>
        <pc:sldMkLst>
          <pc:docMk/>
          <pc:sldMk cId="603162185" sldId="287"/>
        </pc:sldMkLst>
        <pc:spChg chg="mod">
          <ac:chgData name="Willig, Katharina" userId="3c0ab8a1-9bbb-4e0e-aa5f-880623f24d8c" providerId="ADAL" clId="{A7C11EBB-9589-484E-8E95-5F295CF571DE}" dt="2024-11-03T20:25:21.353" v="984"/>
          <ac:spMkLst>
            <pc:docMk/>
            <pc:sldMk cId="603162185" sldId="287"/>
            <ac:spMk id="2" creationId="{5A33A23D-B1B9-5824-4345-52599F713C33}"/>
          </ac:spMkLst>
        </pc:spChg>
        <pc:spChg chg="mod">
          <ac:chgData name="Willig, Katharina" userId="3c0ab8a1-9bbb-4e0e-aa5f-880623f24d8c" providerId="ADAL" clId="{A7C11EBB-9589-484E-8E95-5F295CF571DE}" dt="2024-11-03T20:25:21.353" v="984"/>
          <ac:spMkLst>
            <pc:docMk/>
            <pc:sldMk cId="603162185" sldId="287"/>
            <ac:spMk id="3" creationId="{BA392F0D-41AB-8A86-5102-DCF38D3CF4AC}"/>
          </ac:spMkLst>
        </pc:spChg>
        <pc:spChg chg="mod">
          <ac:chgData name="Willig, Katharina" userId="3c0ab8a1-9bbb-4e0e-aa5f-880623f24d8c" providerId="ADAL" clId="{A7C11EBB-9589-484E-8E95-5F295CF571DE}" dt="2024-11-03T20:25:21.353" v="984"/>
          <ac:spMkLst>
            <pc:docMk/>
            <pc:sldMk cId="603162185" sldId="287"/>
            <ac:spMk id="4" creationId="{14AB8E5B-5278-14FA-F21F-C3AF02FE9B05}"/>
          </ac:spMkLst>
        </pc:spChg>
      </pc:sldChg>
      <pc:sldChg chg="modSp mod">
        <pc:chgData name="Willig, Katharina" userId="3c0ab8a1-9bbb-4e0e-aa5f-880623f24d8c" providerId="ADAL" clId="{A7C11EBB-9589-484E-8E95-5F295CF571DE}" dt="2024-11-03T20:25:21.728" v="988" actId="27636"/>
        <pc:sldMkLst>
          <pc:docMk/>
          <pc:sldMk cId="2669569945" sldId="290"/>
        </pc:sldMkLst>
        <pc:spChg chg="mod">
          <ac:chgData name="Willig, Katharina" userId="3c0ab8a1-9bbb-4e0e-aa5f-880623f24d8c" providerId="ADAL" clId="{A7C11EBB-9589-484E-8E95-5F295CF571DE}" dt="2024-11-03T20:25:21.728" v="988" actId="27636"/>
          <ac:spMkLst>
            <pc:docMk/>
            <pc:sldMk cId="2669569945" sldId="290"/>
            <ac:spMk id="2" creationId="{3E5C14BD-85E3-B7B4-D6D9-2074AACA1FE1}"/>
          </ac:spMkLst>
        </pc:spChg>
        <pc:spChg chg="mod">
          <ac:chgData name="Willig, Katharina" userId="3c0ab8a1-9bbb-4e0e-aa5f-880623f24d8c" providerId="ADAL" clId="{A7C11EBB-9589-484E-8E95-5F295CF571DE}" dt="2024-11-03T20:25:21.353" v="984"/>
          <ac:spMkLst>
            <pc:docMk/>
            <pc:sldMk cId="2669569945" sldId="290"/>
            <ac:spMk id="4" creationId="{A6E64B57-BE6F-70E8-F630-E3880CB4D5A4}"/>
          </ac:spMkLst>
        </pc:spChg>
      </pc:sldChg>
      <pc:sldChg chg="delSp delDesignElem">
        <pc:chgData name="Willig, Katharina" userId="3c0ab8a1-9bbb-4e0e-aa5f-880623f24d8c" providerId="ADAL" clId="{A7C11EBB-9589-484E-8E95-5F295CF571DE}" dt="2024-11-03T20:25:21.353" v="984"/>
        <pc:sldMkLst>
          <pc:docMk/>
          <pc:sldMk cId="1023349297" sldId="291"/>
        </pc:sldMkLst>
        <pc:spChg chg="del">
          <ac:chgData name="Willig, Katharina" userId="3c0ab8a1-9bbb-4e0e-aa5f-880623f24d8c" providerId="ADAL" clId="{A7C11EBB-9589-484E-8E95-5F295CF571DE}" dt="2024-11-03T20:25:21.353" v="984"/>
          <ac:spMkLst>
            <pc:docMk/>
            <pc:sldMk cId="1023349297" sldId="291"/>
            <ac:spMk id="1049" creationId="{743AA782-23D1-4521-8CAD-47662984AA08}"/>
          </ac:spMkLst>
        </pc:spChg>
        <pc:spChg chg="del">
          <ac:chgData name="Willig, Katharina" userId="3c0ab8a1-9bbb-4e0e-aa5f-880623f24d8c" providerId="ADAL" clId="{A7C11EBB-9589-484E-8E95-5F295CF571DE}" dt="2024-11-03T20:25:21.353" v="984"/>
          <ac:spMkLst>
            <pc:docMk/>
            <pc:sldMk cId="1023349297" sldId="291"/>
            <ac:spMk id="1050" creationId="{71877DBC-BB60-40F0-AC93-2ACDBAAE60CE}"/>
          </ac:spMkLst>
        </pc:spChg>
      </pc:sldChg>
      <pc:sldChg chg="delSp delDesignElem">
        <pc:chgData name="Willig, Katharina" userId="3c0ab8a1-9bbb-4e0e-aa5f-880623f24d8c" providerId="ADAL" clId="{A7C11EBB-9589-484E-8E95-5F295CF571DE}" dt="2024-11-03T20:25:21.353" v="984"/>
        <pc:sldMkLst>
          <pc:docMk/>
          <pc:sldMk cId="3572166603" sldId="292"/>
        </pc:sldMkLst>
        <pc:spChg chg="del">
          <ac:chgData name="Willig, Katharina" userId="3c0ab8a1-9bbb-4e0e-aa5f-880623f24d8c" providerId="ADAL" clId="{A7C11EBB-9589-484E-8E95-5F295CF571DE}" dt="2024-11-03T20:25:21.353" v="984"/>
          <ac:spMkLst>
            <pc:docMk/>
            <pc:sldMk cId="3572166603" sldId="292"/>
            <ac:spMk id="3076" creationId="{743AA782-23D1-4521-8CAD-47662984AA08}"/>
          </ac:spMkLst>
        </pc:spChg>
        <pc:spChg chg="del">
          <ac:chgData name="Willig, Katharina" userId="3c0ab8a1-9bbb-4e0e-aa5f-880623f24d8c" providerId="ADAL" clId="{A7C11EBB-9589-484E-8E95-5F295CF571DE}" dt="2024-11-03T20:25:21.353" v="984"/>
          <ac:spMkLst>
            <pc:docMk/>
            <pc:sldMk cId="3572166603" sldId="292"/>
            <ac:spMk id="3077" creationId="{71877DBC-BB60-40F0-AC93-2ACDBAAE60CE}"/>
          </ac:spMkLst>
        </pc:spChg>
      </pc:sldChg>
      <pc:sldChg chg="modSp">
        <pc:chgData name="Willig, Katharina" userId="3c0ab8a1-9bbb-4e0e-aa5f-880623f24d8c" providerId="ADAL" clId="{A7C11EBB-9589-484E-8E95-5F295CF571DE}" dt="2024-11-03T20:25:21.353" v="984"/>
        <pc:sldMkLst>
          <pc:docMk/>
          <pc:sldMk cId="2017886069" sldId="294"/>
        </pc:sldMkLst>
        <pc:spChg chg="mod">
          <ac:chgData name="Willig, Katharina" userId="3c0ab8a1-9bbb-4e0e-aa5f-880623f24d8c" providerId="ADAL" clId="{A7C11EBB-9589-484E-8E95-5F295CF571DE}" dt="2024-11-03T20:25:21.353" v="984"/>
          <ac:spMkLst>
            <pc:docMk/>
            <pc:sldMk cId="2017886069" sldId="294"/>
            <ac:spMk id="2" creationId="{F94856FA-F29C-CEAC-A45E-BE5769EDBDFE}"/>
          </ac:spMkLst>
        </pc:spChg>
        <pc:spChg chg="mod">
          <ac:chgData name="Willig, Katharina" userId="3c0ab8a1-9bbb-4e0e-aa5f-880623f24d8c" providerId="ADAL" clId="{A7C11EBB-9589-484E-8E95-5F295CF571DE}" dt="2024-11-03T20:25:21.353" v="984"/>
          <ac:spMkLst>
            <pc:docMk/>
            <pc:sldMk cId="2017886069" sldId="294"/>
            <ac:spMk id="3" creationId="{806849E2-305C-D445-32BB-27C87B132AB1}"/>
          </ac:spMkLst>
        </pc:spChg>
        <pc:spChg chg="mod">
          <ac:chgData name="Willig, Katharina" userId="3c0ab8a1-9bbb-4e0e-aa5f-880623f24d8c" providerId="ADAL" clId="{A7C11EBB-9589-484E-8E95-5F295CF571DE}" dt="2024-11-03T20:25:21.353" v="984"/>
          <ac:spMkLst>
            <pc:docMk/>
            <pc:sldMk cId="2017886069" sldId="294"/>
            <ac:spMk id="4" creationId="{EBE8304D-A0E6-003A-E305-C74B492C454F}"/>
          </ac:spMkLst>
        </pc:spChg>
      </pc:sldChg>
      <pc:sldChg chg="modSp">
        <pc:chgData name="Willig, Katharina" userId="3c0ab8a1-9bbb-4e0e-aa5f-880623f24d8c" providerId="ADAL" clId="{A7C11EBB-9589-484E-8E95-5F295CF571DE}" dt="2024-11-03T20:25:21.353" v="984"/>
        <pc:sldMkLst>
          <pc:docMk/>
          <pc:sldMk cId="477441291" sldId="295"/>
        </pc:sldMkLst>
        <pc:spChg chg="mod">
          <ac:chgData name="Willig, Katharina" userId="3c0ab8a1-9bbb-4e0e-aa5f-880623f24d8c" providerId="ADAL" clId="{A7C11EBB-9589-484E-8E95-5F295CF571DE}" dt="2024-11-03T20:25:21.353" v="984"/>
          <ac:spMkLst>
            <pc:docMk/>
            <pc:sldMk cId="477441291" sldId="295"/>
            <ac:spMk id="2" creationId="{6DA333B6-980A-6C25-EBA4-3B2F8BD8529F}"/>
          </ac:spMkLst>
        </pc:spChg>
        <pc:spChg chg="mod">
          <ac:chgData name="Willig, Katharina" userId="3c0ab8a1-9bbb-4e0e-aa5f-880623f24d8c" providerId="ADAL" clId="{A7C11EBB-9589-484E-8E95-5F295CF571DE}" dt="2024-11-03T20:25:21.353" v="984"/>
          <ac:spMkLst>
            <pc:docMk/>
            <pc:sldMk cId="477441291" sldId="295"/>
            <ac:spMk id="4" creationId="{9F77D190-A274-4C0E-DCD8-945C0C98D7EC}"/>
          </ac:spMkLst>
        </pc:spChg>
      </pc:sldChg>
      <pc:sldChg chg="addSp delSp modSp add mod delDesignElem">
        <pc:chgData name="Willig, Katharina" userId="3c0ab8a1-9bbb-4e0e-aa5f-880623f24d8c" providerId="ADAL" clId="{A7C11EBB-9589-484E-8E95-5F295CF571DE}" dt="2024-11-03T20:27:59.022" v="1007" actId="1076"/>
        <pc:sldMkLst>
          <pc:docMk/>
          <pc:sldMk cId="438541584" sldId="296"/>
        </pc:sldMkLst>
        <pc:spChg chg="mod">
          <ac:chgData name="Willig, Katharina" userId="3c0ab8a1-9bbb-4e0e-aa5f-880623f24d8c" providerId="ADAL" clId="{A7C11EBB-9589-484E-8E95-5F295CF571DE}" dt="2024-11-03T20:25:30.657" v="990" actId="207"/>
          <ac:spMkLst>
            <pc:docMk/>
            <pc:sldMk cId="438541584" sldId="296"/>
            <ac:spMk id="2" creationId="{D960CD7A-F96A-5420-F89E-B0A1F72EB9A2}"/>
          </ac:spMkLst>
        </pc:spChg>
        <pc:spChg chg="add del mod ord">
          <ac:chgData name="Willig, Katharina" userId="3c0ab8a1-9bbb-4e0e-aa5f-880623f24d8c" providerId="ADAL" clId="{A7C11EBB-9589-484E-8E95-5F295CF571DE}" dt="2024-11-03T19:51:13.894" v="74" actId="26606"/>
          <ac:spMkLst>
            <pc:docMk/>
            <pc:sldMk cId="438541584" sldId="296"/>
            <ac:spMk id="3" creationId="{8B16CBE0-0386-7648-37FA-13C478F474B2}"/>
          </ac:spMkLst>
        </pc:spChg>
        <pc:spChg chg="mod ord">
          <ac:chgData name="Willig, Katharina" userId="3c0ab8a1-9bbb-4e0e-aa5f-880623f24d8c" providerId="ADAL" clId="{A7C11EBB-9589-484E-8E95-5F295CF571DE}" dt="2024-11-03T19:55:40.745" v="274" actId="26606"/>
          <ac:spMkLst>
            <pc:docMk/>
            <pc:sldMk cId="438541584" sldId="296"/>
            <ac:spMk id="4" creationId="{3DFCCA2D-070D-A80D-8BE9-4BB75BFAACFA}"/>
          </ac:spMkLst>
        </pc:spChg>
        <pc:spChg chg="mod ord">
          <ac:chgData name="Willig, Katharina" userId="3c0ab8a1-9bbb-4e0e-aa5f-880623f24d8c" providerId="ADAL" clId="{A7C11EBB-9589-484E-8E95-5F295CF571DE}" dt="2024-11-03T19:55:40.745" v="274" actId="26606"/>
          <ac:spMkLst>
            <pc:docMk/>
            <pc:sldMk cId="438541584" sldId="296"/>
            <ac:spMk id="5" creationId="{4A16CF58-AE95-A0E1-9C19-6213BFCAE742}"/>
          </ac:spMkLst>
        </pc:spChg>
        <pc:spChg chg="add del">
          <ac:chgData name="Willig, Katharina" userId="3c0ab8a1-9bbb-4e0e-aa5f-880623f24d8c" providerId="ADAL" clId="{A7C11EBB-9589-484E-8E95-5F295CF571DE}" dt="2024-11-03T19:50:54.157" v="69" actId="26606"/>
          <ac:spMkLst>
            <pc:docMk/>
            <pc:sldMk cId="438541584" sldId="296"/>
            <ac:spMk id="35" creationId="{4385CEE4-E46B-A36E-9BB8-5F4BF4D3C4B6}"/>
          </ac:spMkLst>
        </pc:spChg>
        <pc:spChg chg="add del">
          <ac:chgData name="Willig, Katharina" userId="3c0ab8a1-9bbb-4e0e-aa5f-880623f24d8c" providerId="ADAL" clId="{A7C11EBB-9589-484E-8E95-5F295CF571DE}" dt="2024-11-03T19:50:54.157" v="69" actId="26606"/>
          <ac:spMkLst>
            <pc:docMk/>
            <pc:sldMk cId="438541584" sldId="296"/>
            <ac:spMk id="37" creationId="{E6D4F4C1-407F-7CD6-750A-272552878870}"/>
          </ac:spMkLst>
        </pc:spChg>
        <pc:spChg chg="add del">
          <ac:chgData name="Willig, Katharina" userId="3c0ab8a1-9bbb-4e0e-aa5f-880623f24d8c" providerId="ADAL" clId="{A7C11EBB-9589-484E-8E95-5F295CF571DE}" dt="2024-11-03T19:50:32.910" v="64" actId="26606"/>
          <ac:spMkLst>
            <pc:docMk/>
            <pc:sldMk cId="438541584" sldId="296"/>
            <ac:spMk id="49" creationId="{B6CDA21F-E7AF-4C75-8395-33F58D5B0E45}"/>
          </ac:spMkLst>
        </pc:spChg>
        <pc:spChg chg="add del">
          <ac:chgData name="Willig, Katharina" userId="3c0ab8a1-9bbb-4e0e-aa5f-880623f24d8c" providerId="ADAL" clId="{A7C11EBB-9589-484E-8E95-5F295CF571DE}" dt="2024-11-03T19:51:13.894" v="74" actId="26606"/>
          <ac:spMkLst>
            <pc:docMk/>
            <pc:sldMk cId="438541584" sldId="296"/>
            <ac:spMk id="53" creationId="{BC4C4868-CB8F-4AF9-9CDB-8108F2C19B67}"/>
          </ac:spMkLst>
        </pc:spChg>
        <pc:spChg chg="add del">
          <ac:chgData name="Willig, Katharina" userId="3c0ab8a1-9bbb-4e0e-aa5f-880623f24d8c" providerId="ADAL" clId="{A7C11EBB-9589-484E-8E95-5F295CF571DE}" dt="2024-11-03T19:51:13.894" v="74" actId="26606"/>
          <ac:spMkLst>
            <pc:docMk/>
            <pc:sldMk cId="438541584" sldId="296"/>
            <ac:spMk id="55" creationId="{375E0459-6403-40CD-989D-56A4407CA12E}"/>
          </ac:spMkLst>
        </pc:spChg>
        <pc:spChg chg="add del">
          <ac:chgData name="Willig, Katharina" userId="3c0ab8a1-9bbb-4e0e-aa5f-880623f24d8c" providerId="ADAL" clId="{A7C11EBB-9589-484E-8E95-5F295CF571DE}" dt="2024-11-03T19:50:32.910" v="64" actId="26606"/>
          <ac:spMkLst>
            <pc:docMk/>
            <pc:sldMk cId="438541584" sldId="296"/>
            <ac:spMk id="56" creationId="{D5B0017B-2ECA-49AF-B397-DC140825DF8D}"/>
          </ac:spMkLst>
        </pc:spChg>
        <pc:spChg chg="add del">
          <ac:chgData name="Willig, Katharina" userId="3c0ab8a1-9bbb-4e0e-aa5f-880623f24d8c" providerId="ADAL" clId="{A7C11EBB-9589-484E-8E95-5F295CF571DE}" dt="2024-11-03T19:51:13.894" v="74" actId="26606"/>
          <ac:spMkLst>
            <pc:docMk/>
            <pc:sldMk cId="438541584" sldId="296"/>
            <ac:spMk id="57" creationId="{53E5B1A8-3AC9-4BD1-9BBC-78CA94F2D1BA}"/>
          </ac:spMkLst>
        </pc:spChg>
        <pc:spChg chg="add del">
          <ac:chgData name="Willig, Katharina" userId="3c0ab8a1-9bbb-4e0e-aa5f-880623f24d8c" providerId="ADAL" clId="{A7C11EBB-9589-484E-8E95-5F295CF571DE}" dt="2024-11-03T19:50:44.477" v="66" actId="26606"/>
          <ac:spMkLst>
            <pc:docMk/>
            <pc:sldMk cId="438541584" sldId="296"/>
            <ac:spMk id="60" creationId="{100EDD19-6802-4EC3-95CE-CFFAB042CFD6}"/>
          </ac:spMkLst>
        </pc:spChg>
        <pc:spChg chg="add del">
          <ac:chgData name="Willig, Katharina" userId="3c0ab8a1-9bbb-4e0e-aa5f-880623f24d8c" providerId="ADAL" clId="{A7C11EBB-9589-484E-8E95-5F295CF571DE}" dt="2024-11-03T19:50:44.477" v="66" actId="26606"/>
          <ac:spMkLst>
            <pc:docMk/>
            <pc:sldMk cId="438541584" sldId="296"/>
            <ac:spMk id="61" creationId="{DB17E863-922E-4C26-BD64-E8FD41D28661}"/>
          </ac:spMkLst>
        </pc:spChg>
        <pc:spChg chg="add del">
          <ac:chgData name="Willig, Katharina" userId="3c0ab8a1-9bbb-4e0e-aa5f-880623f24d8c" providerId="ADAL" clId="{A7C11EBB-9589-484E-8E95-5F295CF571DE}" dt="2024-11-03T19:50:54.134" v="68" actId="26606"/>
          <ac:spMkLst>
            <pc:docMk/>
            <pc:sldMk cId="438541584" sldId="296"/>
            <ac:spMk id="63" creationId="{AC17DE74-01C9-4859-B65A-85CF999E8580}"/>
          </ac:spMkLst>
        </pc:spChg>
        <pc:spChg chg="add del">
          <ac:chgData name="Willig, Katharina" userId="3c0ab8a1-9bbb-4e0e-aa5f-880623f24d8c" providerId="ADAL" clId="{A7C11EBB-9589-484E-8E95-5F295CF571DE}" dt="2024-11-03T19:50:54.134" v="68" actId="26606"/>
          <ac:spMkLst>
            <pc:docMk/>
            <pc:sldMk cId="438541584" sldId="296"/>
            <ac:spMk id="64" creationId="{068C0432-0E90-4CC1-8CD3-D44A90DF07EF}"/>
          </ac:spMkLst>
        </pc:spChg>
        <pc:spChg chg="add del">
          <ac:chgData name="Willig, Katharina" userId="3c0ab8a1-9bbb-4e0e-aa5f-880623f24d8c" providerId="ADAL" clId="{A7C11EBB-9589-484E-8E95-5F295CF571DE}" dt="2024-11-03T19:51:13.894" v="74" actId="26606"/>
          <ac:spMkLst>
            <pc:docMk/>
            <pc:sldMk cId="438541584" sldId="296"/>
            <ac:spMk id="66" creationId="{1B15ED52-F352-441B-82BF-E0EA34836D08}"/>
          </ac:spMkLst>
        </pc:spChg>
        <pc:spChg chg="add del">
          <ac:chgData name="Willig, Katharina" userId="3c0ab8a1-9bbb-4e0e-aa5f-880623f24d8c" providerId="ADAL" clId="{A7C11EBB-9589-484E-8E95-5F295CF571DE}" dt="2024-11-03T19:51:13.894" v="74" actId="26606"/>
          <ac:spMkLst>
            <pc:docMk/>
            <pc:sldMk cId="438541584" sldId="296"/>
            <ac:spMk id="67" creationId="{3B2E3793-BFE6-45A2-9B7B-E18844431C99}"/>
          </ac:spMkLst>
        </pc:spChg>
        <pc:spChg chg="add del">
          <ac:chgData name="Willig, Katharina" userId="3c0ab8a1-9bbb-4e0e-aa5f-880623f24d8c" providerId="ADAL" clId="{A7C11EBB-9589-484E-8E95-5F295CF571DE}" dt="2024-11-03T20:25:21.353" v="984"/>
          <ac:spMkLst>
            <pc:docMk/>
            <pc:sldMk cId="438541584" sldId="296"/>
            <ac:spMk id="72" creationId="{70DFC902-7D23-471A-B557-B6B6917D7A0D}"/>
          </ac:spMkLst>
        </pc:spChg>
        <pc:spChg chg="add del">
          <ac:chgData name="Willig, Katharina" userId="3c0ab8a1-9bbb-4e0e-aa5f-880623f24d8c" providerId="ADAL" clId="{A7C11EBB-9589-484E-8E95-5F295CF571DE}" dt="2024-11-03T19:51:13.884" v="73" actId="26606"/>
          <ac:spMkLst>
            <pc:docMk/>
            <pc:sldMk cId="438541584" sldId="296"/>
            <ac:spMk id="73" creationId="{BACC6370-2D7E-4714-9D71-7542949D7D5D}"/>
          </ac:spMkLst>
        </pc:spChg>
        <pc:spChg chg="add del">
          <ac:chgData name="Willig, Katharina" userId="3c0ab8a1-9bbb-4e0e-aa5f-880623f24d8c" providerId="ADAL" clId="{A7C11EBB-9589-484E-8E95-5F295CF571DE}" dt="2024-11-03T19:51:11.226" v="71" actId="26606"/>
          <ac:spMkLst>
            <pc:docMk/>
            <pc:sldMk cId="438541584" sldId="296"/>
            <ac:spMk id="74" creationId="{257363FD-7E77-4145-9483-331A807ADF0E}"/>
          </ac:spMkLst>
        </pc:spChg>
        <pc:spChg chg="add del">
          <ac:chgData name="Willig, Katharina" userId="3c0ab8a1-9bbb-4e0e-aa5f-880623f24d8c" providerId="ADAL" clId="{A7C11EBB-9589-484E-8E95-5F295CF571DE}" dt="2024-11-03T19:51:13.884" v="73" actId="26606"/>
          <ac:spMkLst>
            <pc:docMk/>
            <pc:sldMk cId="438541584" sldId="296"/>
            <ac:spMk id="75" creationId="{F68B3F68-107C-434F-AA38-110D5EA91B85}"/>
          </ac:spMkLst>
        </pc:spChg>
        <pc:spChg chg="add del">
          <ac:chgData name="Willig, Katharina" userId="3c0ab8a1-9bbb-4e0e-aa5f-880623f24d8c" providerId="ADAL" clId="{A7C11EBB-9589-484E-8E95-5F295CF571DE}" dt="2024-11-03T19:51:13.884" v="73" actId="26606"/>
          <ac:spMkLst>
            <pc:docMk/>
            <pc:sldMk cId="438541584" sldId="296"/>
            <ac:spMk id="77" creationId="{AAD0DBB9-1A4B-4391-81D4-CB19F9AB918A}"/>
          </ac:spMkLst>
        </pc:spChg>
        <pc:spChg chg="add del">
          <ac:chgData name="Willig, Katharina" userId="3c0ab8a1-9bbb-4e0e-aa5f-880623f24d8c" providerId="ADAL" clId="{A7C11EBB-9589-484E-8E95-5F295CF571DE}" dt="2024-11-03T19:51:13.884" v="73" actId="26606"/>
          <ac:spMkLst>
            <pc:docMk/>
            <pc:sldMk cId="438541584" sldId="296"/>
            <ac:spMk id="79" creationId="{063BBA22-50EA-4C4D-BE05-F1CE4E63AA56}"/>
          </ac:spMkLst>
        </pc:spChg>
        <pc:spChg chg="add del">
          <ac:chgData name="Willig, Katharina" userId="3c0ab8a1-9bbb-4e0e-aa5f-880623f24d8c" providerId="ADAL" clId="{A7C11EBB-9589-484E-8E95-5F295CF571DE}" dt="2024-11-03T20:25:21.353" v="984"/>
          <ac:spMkLst>
            <pc:docMk/>
            <pc:sldMk cId="438541584" sldId="296"/>
            <ac:spMk id="81" creationId="{A55D5633-D557-4DCA-982C-FF36EB7A1C00}"/>
          </ac:spMkLst>
        </pc:spChg>
        <pc:spChg chg="add del">
          <ac:chgData name="Willig, Katharina" userId="3c0ab8a1-9bbb-4e0e-aa5f-880623f24d8c" providerId="ADAL" clId="{A7C11EBB-9589-484E-8E95-5F295CF571DE}" dt="2024-11-03T20:25:21.353" v="984"/>
          <ac:spMkLst>
            <pc:docMk/>
            <pc:sldMk cId="438541584" sldId="296"/>
            <ac:spMk id="82" creationId="{450D3AD2-FA80-415F-A9CE-54D884561CD7}"/>
          </ac:spMkLst>
        </pc:spChg>
        <pc:spChg chg="add del mod ord">
          <ac:chgData name="Willig, Katharina" userId="3c0ab8a1-9bbb-4e0e-aa5f-880623f24d8c" providerId="ADAL" clId="{A7C11EBB-9589-484E-8E95-5F295CF571DE}" dt="2024-11-03T20:22:50.213" v="963" actId="26606"/>
          <ac:spMkLst>
            <pc:docMk/>
            <pc:sldMk cId="438541584" sldId="296"/>
            <ac:spMk id="83" creationId="{8B16CBE0-0386-7648-37FA-13C478F474B2}"/>
          </ac:spMkLst>
        </pc:spChg>
        <pc:spChg chg="add del">
          <ac:chgData name="Willig, Katharina" userId="3c0ab8a1-9bbb-4e0e-aa5f-880623f24d8c" providerId="ADAL" clId="{A7C11EBB-9589-484E-8E95-5F295CF571DE}" dt="2024-11-03T19:55:40.745" v="274" actId="26606"/>
          <ac:spMkLst>
            <pc:docMk/>
            <pc:sldMk cId="438541584" sldId="296"/>
            <ac:spMk id="88" creationId="{F1E7273E-E5A3-4B1D-BE3E-56F045D92700}"/>
          </ac:spMkLst>
        </pc:spChg>
        <pc:spChg chg="add del">
          <ac:chgData name="Willig, Katharina" userId="3c0ab8a1-9bbb-4e0e-aa5f-880623f24d8c" providerId="ADAL" clId="{A7C11EBB-9589-484E-8E95-5F295CF571DE}" dt="2024-11-03T19:55:40.745" v="274" actId="26606"/>
          <ac:spMkLst>
            <pc:docMk/>
            <pc:sldMk cId="438541584" sldId="296"/>
            <ac:spMk id="90" creationId="{9CF7FE1C-8BC5-4B0C-A2BC-93AB72C90FDD}"/>
          </ac:spMkLst>
        </pc:spChg>
        <pc:grpChg chg="add del">
          <ac:chgData name="Willig, Katharina" userId="3c0ab8a1-9bbb-4e0e-aa5f-880623f24d8c" providerId="ADAL" clId="{A7C11EBB-9589-484E-8E95-5F295CF571DE}" dt="2024-11-03T19:50:54.157" v="69" actId="26606"/>
          <ac:grpSpMkLst>
            <pc:docMk/>
            <pc:sldMk cId="438541584" sldId="296"/>
            <ac:grpSpMk id="39" creationId="{D28431C4-ADC2-2F4C-848D-67386A8551B6}"/>
          </ac:grpSpMkLst>
        </pc:grpChg>
        <pc:grpChg chg="add del">
          <ac:chgData name="Willig, Katharina" userId="3c0ab8a1-9bbb-4e0e-aa5f-880623f24d8c" providerId="ADAL" clId="{A7C11EBB-9589-484E-8E95-5F295CF571DE}" dt="2024-11-03T19:50:32.910" v="64" actId="26606"/>
          <ac:grpSpMkLst>
            <pc:docMk/>
            <pc:sldMk cId="438541584" sldId="296"/>
            <ac:grpSpMk id="51" creationId="{AE1C45F0-260A-458C-96ED-C1F6D2151219}"/>
          </ac:grpSpMkLst>
        </pc:grpChg>
        <pc:graphicFrameChg chg="add del">
          <ac:chgData name="Willig, Katharina" userId="3c0ab8a1-9bbb-4e0e-aa5f-880623f24d8c" providerId="ADAL" clId="{A7C11EBB-9589-484E-8E95-5F295CF571DE}" dt="2024-11-03T19:51:11.226" v="71" actId="26606"/>
          <ac:graphicFrameMkLst>
            <pc:docMk/>
            <pc:sldMk cId="438541584" sldId="296"/>
            <ac:graphicFrameMk id="69" creationId="{D39D8E03-0F6E-9C86-931F-C361FC9839D5}"/>
          </ac:graphicFrameMkLst>
        </pc:graphicFrameChg>
        <pc:graphicFrameChg chg="add del">
          <ac:chgData name="Willig, Katharina" userId="3c0ab8a1-9bbb-4e0e-aa5f-880623f24d8c" providerId="ADAL" clId="{A7C11EBB-9589-484E-8E95-5F295CF571DE}" dt="2024-11-03T19:51:13.884" v="73" actId="26606"/>
          <ac:graphicFrameMkLst>
            <pc:docMk/>
            <pc:sldMk cId="438541584" sldId="296"/>
            <ac:graphicFrameMk id="76" creationId="{34245404-872B-99D4-ACFF-7F65BAA15D41}"/>
          </ac:graphicFrameMkLst>
        </pc:graphicFrameChg>
        <pc:graphicFrameChg chg="add mod modGraphic">
          <ac:chgData name="Willig, Katharina" userId="3c0ab8a1-9bbb-4e0e-aa5f-880623f24d8c" providerId="ADAL" clId="{A7C11EBB-9589-484E-8E95-5F295CF571DE}" dt="2024-11-03T20:27:59.022" v="1007" actId="1076"/>
          <ac:graphicFrameMkLst>
            <pc:docMk/>
            <pc:sldMk cId="438541584" sldId="296"/>
            <ac:graphicFrameMk id="85" creationId="{25E0F042-370F-4094-50B9-8BFF5E9304AA}"/>
          </ac:graphicFrameMkLst>
        </pc:graphicFrameChg>
        <pc:picChg chg="add mod modCrop">
          <ac:chgData name="Willig, Katharina" userId="3c0ab8a1-9bbb-4e0e-aa5f-880623f24d8c" providerId="ADAL" clId="{A7C11EBB-9589-484E-8E95-5F295CF571DE}" dt="2024-11-03T20:24:20.700" v="974" actId="18131"/>
          <ac:picMkLst>
            <pc:docMk/>
            <pc:sldMk cId="438541584" sldId="296"/>
            <ac:picMk id="7" creationId="{4C3EABCB-CF40-77B3-6CE7-0C30B33D4B6F}"/>
          </ac:picMkLst>
        </pc:picChg>
        <pc:picChg chg="add mod">
          <ac:chgData name="Willig, Katharina" userId="3c0ab8a1-9bbb-4e0e-aa5f-880623f24d8c" providerId="ADAL" clId="{A7C11EBB-9589-484E-8E95-5F295CF571DE}" dt="2024-11-03T20:24:30.475" v="977" actId="1076"/>
          <ac:picMkLst>
            <pc:docMk/>
            <pc:sldMk cId="438541584" sldId="296"/>
            <ac:picMk id="9" creationId="{613A3327-A5F9-F9A0-F28D-4B35A31D9793}"/>
          </ac:picMkLst>
        </pc:picChg>
        <pc:picChg chg="add mod modCrop">
          <ac:chgData name="Willig, Katharina" userId="3c0ab8a1-9bbb-4e0e-aa5f-880623f24d8c" providerId="ADAL" clId="{A7C11EBB-9589-484E-8E95-5F295CF571DE}" dt="2024-11-03T20:24:32.084" v="978" actId="1076"/>
          <ac:picMkLst>
            <pc:docMk/>
            <pc:sldMk cId="438541584" sldId="296"/>
            <ac:picMk id="11" creationId="{CA5ED909-0ABF-DE49-2088-CF861A1F6397}"/>
          </ac:picMkLst>
        </pc:picChg>
        <pc:picChg chg="add mod">
          <ac:chgData name="Willig, Katharina" userId="3c0ab8a1-9bbb-4e0e-aa5f-880623f24d8c" providerId="ADAL" clId="{A7C11EBB-9589-484E-8E95-5F295CF571DE}" dt="2024-11-03T20:24:29.057" v="976" actId="1076"/>
          <ac:picMkLst>
            <pc:docMk/>
            <pc:sldMk cId="438541584" sldId="296"/>
            <ac:picMk id="13" creationId="{A8A19500-975B-141C-9102-16EBE2D56B85}"/>
          </ac:picMkLst>
        </pc:picChg>
        <pc:picChg chg="add del">
          <ac:chgData name="Willig, Katharina" userId="3c0ab8a1-9bbb-4e0e-aa5f-880623f24d8c" providerId="ADAL" clId="{A7C11EBB-9589-484E-8E95-5F295CF571DE}" dt="2024-11-03T20:23:51.014" v="966" actId="22"/>
          <ac:picMkLst>
            <pc:docMk/>
            <pc:sldMk cId="438541584" sldId="296"/>
            <ac:picMk id="15" creationId="{F0191283-6B62-1ED4-5839-372D1F80BD26}"/>
          </ac:picMkLst>
        </pc:picChg>
        <pc:picChg chg="add mod modCrop">
          <ac:chgData name="Willig, Katharina" userId="3c0ab8a1-9bbb-4e0e-aa5f-880623f24d8c" providerId="ADAL" clId="{A7C11EBB-9589-484E-8E95-5F295CF571DE}" dt="2024-11-03T20:24:25.936" v="975" actId="1076"/>
          <ac:picMkLst>
            <pc:docMk/>
            <pc:sldMk cId="438541584" sldId="296"/>
            <ac:picMk id="16" creationId="{F478BC64-20CB-DD74-69DB-9DA9EF3CD545}"/>
          </ac:picMkLst>
        </pc:picChg>
        <pc:picChg chg="add del">
          <ac:chgData name="Willig, Katharina" userId="3c0ab8a1-9bbb-4e0e-aa5f-880623f24d8c" providerId="ADAL" clId="{A7C11EBB-9589-484E-8E95-5F295CF571DE}" dt="2024-11-03T19:51:11.226" v="71" actId="26606"/>
          <ac:picMkLst>
            <pc:docMk/>
            <pc:sldMk cId="438541584" sldId="296"/>
            <ac:picMk id="70" creationId="{3DFFC711-A62A-4369-472B-B001D8AB2AEC}"/>
          </ac:picMkLst>
        </pc:picChg>
        <pc:cxnChg chg="add del">
          <ac:chgData name="Willig, Katharina" userId="3c0ab8a1-9bbb-4e0e-aa5f-880623f24d8c" providerId="ADAL" clId="{A7C11EBB-9589-484E-8E95-5F295CF571DE}" dt="2024-11-03T19:50:54.157" v="69" actId="26606"/>
          <ac:cxnSpMkLst>
            <pc:docMk/>
            <pc:sldMk cId="438541584" sldId="296"/>
            <ac:cxnSpMk id="44" creationId="{240A8689-D8EF-0EC8-B52B-3D97BFF5B80F}"/>
          </ac:cxnSpMkLst>
        </pc:cxnChg>
        <pc:cxnChg chg="add del">
          <ac:chgData name="Willig, Katharina" userId="3c0ab8a1-9bbb-4e0e-aa5f-880623f24d8c" providerId="ADAL" clId="{A7C11EBB-9589-484E-8E95-5F295CF571DE}" dt="2024-11-03T19:50:32.910" v="64" actId="26606"/>
          <ac:cxnSpMkLst>
            <pc:docMk/>
            <pc:sldMk cId="438541584" sldId="296"/>
            <ac:cxnSpMk id="58" creationId="{6CF1BAF6-AD41-4082-B212-8A1F9A2E8779}"/>
          </ac:cxnSpMkLst>
        </pc:cxnChg>
      </pc:sldChg>
      <pc:sldChg chg="modSp mod">
        <pc:chgData name="Willig, Katharina" userId="3c0ab8a1-9bbb-4e0e-aa5f-880623f24d8c" providerId="ADAL" clId="{A7C11EBB-9589-484E-8E95-5F295CF571DE}" dt="2024-11-03T20:25:21.744" v="989" actId="27636"/>
        <pc:sldMkLst>
          <pc:docMk/>
          <pc:sldMk cId="1525336817" sldId="297"/>
        </pc:sldMkLst>
        <pc:spChg chg="mod">
          <ac:chgData name="Willig, Katharina" userId="3c0ab8a1-9bbb-4e0e-aa5f-880623f24d8c" providerId="ADAL" clId="{A7C11EBB-9589-484E-8E95-5F295CF571DE}" dt="2024-11-03T20:25:21.353" v="984"/>
          <ac:spMkLst>
            <pc:docMk/>
            <pc:sldMk cId="1525336817" sldId="297"/>
            <ac:spMk id="2" creationId="{535697C3-63C6-02F1-2B40-5E02E00970C0}"/>
          </ac:spMkLst>
        </pc:spChg>
        <pc:spChg chg="mod">
          <ac:chgData name="Willig, Katharina" userId="3c0ab8a1-9bbb-4e0e-aa5f-880623f24d8c" providerId="ADAL" clId="{A7C11EBB-9589-484E-8E95-5F295CF571DE}" dt="2024-11-03T20:25:21.744" v="989" actId="27636"/>
          <ac:spMkLst>
            <pc:docMk/>
            <pc:sldMk cId="1525336817" sldId="297"/>
            <ac:spMk id="3" creationId="{D17EB9FF-050F-086B-5F12-C222F5FD1118}"/>
          </ac:spMkLst>
        </pc:spChg>
        <pc:spChg chg="mod">
          <ac:chgData name="Willig, Katharina" userId="3c0ab8a1-9bbb-4e0e-aa5f-880623f24d8c" providerId="ADAL" clId="{A7C11EBB-9589-484E-8E95-5F295CF571DE}" dt="2024-11-03T20:25:21.353" v="984"/>
          <ac:spMkLst>
            <pc:docMk/>
            <pc:sldMk cId="1525336817" sldId="297"/>
            <ac:spMk id="4" creationId="{1C165DEC-C617-86C9-F5A4-A9C81A7B58CF}"/>
          </ac:spMkLst>
        </pc:spChg>
        <pc:spChg chg="mod">
          <ac:chgData name="Willig, Katharina" userId="3c0ab8a1-9bbb-4e0e-aa5f-880623f24d8c" providerId="ADAL" clId="{A7C11EBB-9589-484E-8E95-5F295CF571DE}" dt="2024-11-03T20:25:21.353" v="984"/>
          <ac:spMkLst>
            <pc:docMk/>
            <pc:sldMk cId="1525336817" sldId="297"/>
            <ac:spMk id="8" creationId="{CF048490-DB0D-4C1C-1774-AF31265B39ED}"/>
          </ac:spMkLst>
        </pc:spChg>
      </pc:sldChg>
      <pc:sldChg chg="modSp">
        <pc:chgData name="Willig, Katharina" userId="3c0ab8a1-9bbb-4e0e-aa5f-880623f24d8c" providerId="ADAL" clId="{A7C11EBB-9589-484E-8E95-5F295CF571DE}" dt="2024-11-03T20:25:21.353" v="984"/>
        <pc:sldMkLst>
          <pc:docMk/>
          <pc:sldMk cId="2806579697" sldId="298"/>
        </pc:sldMkLst>
        <pc:spChg chg="mod">
          <ac:chgData name="Willig, Katharina" userId="3c0ab8a1-9bbb-4e0e-aa5f-880623f24d8c" providerId="ADAL" clId="{A7C11EBB-9589-484E-8E95-5F295CF571DE}" dt="2024-11-03T20:25:21.353" v="984"/>
          <ac:spMkLst>
            <pc:docMk/>
            <pc:sldMk cId="2806579697" sldId="298"/>
            <ac:spMk id="7" creationId="{A2669487-26EA-93AE-CE8F-5506A534F057}"/>
          </ac:spMkLst>
        </pc:spChg>
        <pc:spChg chg="mod">
          <ac:chgData name="Willig, Katharina" userId="3c0ab8a1-9bbb-4e0e-aa5f-880623f24d8c" providerId="ADAL" clId="{A7C11EBB-9589-484E-8E95-5F295CF571DE}" dt="2024-11-03T20:25:21.353" v="984"/>
          <ac:spMkLst>
            <pc:docMk/>
            <pc:sldMk cId="2806579697" sldId="298"/>
            <ac:spMk id="49" creationId="{83C69A1A-D379-4FAC-C4BA-8AC10A976D1B}"/>
          </ac:spMkLst>
        </pc:spChg>
      </pc:sldChg>
      <pc:sldChg chg="addSp delSp modSp add mod delDesignElem">
        <pc:chgData name="Willig, Katharina" userId="3c0ab8a1-9bbb-4e0e-aa5f-880623f24d8c" providerId="ADAL" clId="{A7C11EBB-9589-484E-8E95-5F295CF571DE}" dt="2024-11-03T20:30:45.546" v="1022" actId="478"/>
        <pc:sldMkLst>
          <pc:docMk/>
          <pc:sldMk cId="1661643646" sldId="299"/>
        </pc:sldMkLst>
        <pc:spChg chg="mod">
          <ac:chgData name="Willig, Katharina" userId="3c0ab8a1-9bbb-4e0e-aa5f-880623f24d8c" providerId="ADAL" clId="{A7C11EBB-9589-484E-8E95-5F295CF571DE}" dt="2024-11-03T20:25:50.710" v="991" actId="207"/>
          <ac:spMkLst>
            <pc:docMk/>
            <pc:sldMk cId="1661643646" sldId="299"/>
            <ac:spMk id="2" creationId="{1A3EF36F-46FA-31B1-979F-7F2E03872E2D}"/>
          </ac:spMkLst>
        </pc:spChg>
        <pc:spChg chg="del">
          <ac:chgData name="Willig, Katharina" userId="3c0ab8a1-9bbb-4e0e-aa5f-880623f24d8c" providerId="ADAL" clId="{A7C11EBB-9589-484E-8E95-5F295CF571DE}" dt="2024-11-03T20:25:21.353" v="984"/>
          <ac:spMkLst>
            <pc:docMk/>
            <pc:sldMk cId="1661643646" sldId="299"/>
            <ac:spMk id="72" creationId="{2B4A698F-4DAB-D259-EE3E-98076068810B}"/>
          </ac:spMkLst>
        </pc:spChg>
        <pc:spChg chg="del">
          <ac:chgData name="Willig, Katharina" userId="3c0ab8a1-9bbb-4e0e-aa5f-880623f24d8c" providerId="ADAL" clId="{A7C11EBB-9589-484E-8E95-5F295CF571DE}" dt="2024-11-03T20:25:21.353" v="984"/>
          <ac:spMkLst>
            <pc:docMk/>
            <pc:sldMk cId="1661643646" sldId="299"/>
            <ac:spMk id="81" creationId="{01140814-C030-2F36-4CA9-A2AA4E9B1E24}"/>
          </ac:spMkLst>
        </pc:spChg>
        <pc:spChg chg="del">
          <ac:chgData name="Willig, Katharina" userId="3c0ab8a1-9bbb-4e0e-aa5f-880623f24d8c" providerId="ADAL" clId="{A7C11EBB-9589-484E-8E95-5F295CF571DE}" dt="2024-11-03T20:25:21.353" v="984"/>
          <ac:spMkLst>
            <pc:docMk/>
            <pc:sldMk cId="1661643646" sldId="299"/>
            <ac:spMk id="82" creationId="{2C15D95A-F3D3-6EEF-9556-567E393E7241}"/>
          </ac:spMkLst>
        </pc:spChg>
        <pc:spChg chg="del mod">
          <ac:chgData name="Willig, Katharina" userId="3c0ab8a1-9bbb-4e0e-aa5f-880623f24d8c" providerId="ADAL" clId="{A7C11EBB-9589-484E-8E95-5F295CF571DE}" dt="2024-11-03T20:23:04.723" v="964" actId="26606"/>
          <ac:spMkLst>
            <pc:docMk/>
            <pc:sldMk cId="1661643646" sldId="299"/>
            <ac:spMk id="83" creationId="{757110F6-5008-AA9C-52B4-89663D5DE8A0}"/>
          </ac:spMkLst>
        </pc:spChg>
        <pc:graphicFrameChg chg="add mod modGraphic">
          <ac:chgData name="Willig, Katharina" userId="3c0ab8a1-9bbb-4e0e-aa5f-880623f24d8c" providerId="ADAL" clId="{A7C11EBB-9589-484E-8E95-5F295CF571DE}" dt="2024-11-03T20:30:42.687" v="1021"/>
          <ac:graphicFrameMkLst>
            <pc:docMk/>
            <pc:sldMk cId="1661643646" sldId="299"/>
            <ac:graphicFrameMk id="85" creationId="{CE2A35CA-C3FF-2D76-45EA-4D25957F48AC}"/>
          </ac:graphicFrameMkLst>
        </pc:graphicFrameChg>
        <pc:picChg chg="add mod modCrop">
          <ac:chgData name="Willig, Katharina" userId="3c0ab8a1-9bbb-4e0e-aa5f-880623f24d8c" providerId="ADAL" clId="{A7C11EBB-9589-484E-8E95-5F295CF571DE}" dt="2024-11-03T20:26:31.493" v="995" actId="1076"/>
          <ac:picMkLst>
            <pc:docMk/>
            <pc:sldMk cId="1661643646" sldId="299"/>
            <ac:picMk id="6" creationId="{7FE29E71-2B95-DBBC-65A7-B2F20323B2FE}"/>
          </ac:picMkLst>
        </pc:picChg>
        <pc:picChg chg="del">
          <ac:chgData name="Willig, Katharina" userId="3c0ab8a1-9bbb-4e0e-aa5f-880623f24d8c" providerId="ADAL" clId="{A7C11EBB-9589-484E-8E95-5F295CF571DE}" dt="2024-11-03T20:08:19.206" v="849" actId="478"/>
          <ac:picMkLst>
            <pc:docMk/>
            <pc:sldMk cId="1661643646" sldId="299"/>
            <ac:picMk id="7" creationId="{9724AC24-5603-EB4E-505F-F8A8054EE76B}"/>
          </ac:picMkLst>
        </pc:picChg>
        <pc:picChg chg="del">
          <ac:chgData name="Willig, Katharina" userId="3c0ab8a1-9bbb-4e0e-aa5f-880623f24d8c" providerId="ADAL" clId="{A7C11EBB-9589-484E-8E95-5F295CF571DE}" dt="2024-11-03T20:11:32.501" v="876" actId="478"/>
          <ac:picMkLst>
            <pc:docMk/>
            <pc:sldMk cId="1661643646" sldId="299"/>
            <ac:picMk id="9" creationId="{727F625E-F8EE-F90D-EDAC-D469815770FF}"/>
          </ac:picMkLst>
        </pc:picChg>
        <pc:picChg chg="add mod modCrop">
          <ac:chgData name="Willig, Katharina" userId="3c0ab8a1-9bbb-4e0e-aa5f-880623f24d8c" providerId="ADAL" clId="{A7C11EBB-9589-484E-8E95-5F295CF571DE}" dt="2024-11-03T20:26:32.922" v="996" actId="1076"/>
          <ac:picMkLst>
            <pc:docMk/>
            <pc:sldMk cId="1661643646" sldId="299"/>
            <ac:picMk id="10" creationId="{E0473260-D2E4-790F-D030-BDEDA3686C09}"/>
          </ac:picMkLst>
        </pc:picChg>
        <pc:picChg chg="del">
          <ac:chgData name="Willig, Katharina" userId="3c0ab8a1-9bbb-4e0e-aa5f-880623f24d8c" providerId="ADAL" clId="{A7C11EBB-9589-484E-8E95-5F295CF571DE}" dt="2024-11-03T20:11:29.629" v="875" actId="478"/>
          <ac:picMkLst>
            <pc:docMk/>
            <pc:sldMk cId="1661643646" sldId="299"/>
            <ac:picMk id="11" creationId="{8B8C741F-86A1-E062-A0E1-E402CEF12196}"/>
          </ac:picMkLst>
        </pc:picChg>
        <pc:picChg chg="del">
          <ac:chgData name="Willig, Katharina" userId="3c0ab8a1-9bbb-4e0e-aa5f-880623f24d8c" providerId="ADAL" clId="{A7C11EBB-9589-484E-8E95-5F295CF571DE}" dt="2024-11-03T20:08:30.402" v="853" actId="478"/>
          <ac:picMkLst>
            <pc:docMk/>
            <pc:sldMk cId="1661643646" sldId="299"/>
            <ac:picMk id="13" creationId="{30A3DFC7-D77E-780D-58C7-6D8470A957F8}"/>
          </ac:picMkLst>
        </pc:picChg>
        <pc:picChg chg="add mod">
          <ac:chgData name="Willig, Katharina" userId="3c0ab8a1-9bbb-4e0e-aa5f-880623f24d8c" providerId="ADAL" clId="{A7C11EBB-9589-484E-8E95-5F295CF571DE}" dt="2024-11-03T20:26:34.867" v="997" actId="1076"/>
          <ac:picMkLst>
            <pc:docMk/>
            <pc:sldMk cId="1661643646" sldId="299"/>
            <ac:picMk id="14" creationId="{FEEEEDB4-6480-5C73-0BD8-38B1913F748F}"/>
          </ac:picMkLst>
        </pc:picChg>
        <pc:picChg chg="add del mod">
          <ac:chgData name="Willig, Katharina" userId="3c0ab8a1-9bbb-4e0e-aa5f-880623f24d8c" providerId="ADAL" clId="{A7C11EBB-9589-484E-8E95-5F295CF571DE}" dt="2024-11-03T20:20:18.440" v="956" actId="478"/>
          <ac:picMkLst>
            <pc:docMk/>
            <pc:sldMk cId="1661643646" sldId="299"/>
            <ac:picMk id="16" creationId="{174D2C05-815D-7A53-31DC-FDA62675CD73}"/>
          </ac:picMkLst>
        </pc:picChg>
        <pc:picChg chg="add mod">
          <ac:chgData name="Willig, Katharina" userId="3c0ab8a1-9bbb-4e0e-aa5f-880623f24d8c" providerId="ADAL" clId="{A7C11EBB-9589-484E-8E95-5F295CF571DE}" dt="2024-11-03T20:26:38.117" v="998" actId="1076"/>
          <ac:picMkLst>
            <pc:docMk/>
            <pc:sldMk cId="1661643646" sldId="299"/>
            <ac:picMk id="18" creationId="{F4991C6D-3D5B-0BC5-703D-9D494D879F3C}"/>
          </ac:picMkLst>
        </pc:picChg>
        <pc:picChg chg="add mod">
          <ac:chgData name="Willig, Katharina" userId="3c0ab8a1-9bbb-4e0e-aa5f-880623f24d8c" providerId="ADAL" clId="{A7C11EBB-9589-484E-8E95-5F295CF571DE}" dt="2024-11-03T20:20:13.876" v="955" actId="1076"/>
          <ac:picMkLst>
            <pc:docMk/>
            <pc:sldMk cId="1661643646" sldId="299"/>
            <ac:picMk id="20" creationId="{D8F0FFEB-1D5E-5889-0F69-6B96B257E798}"/>
          </ac:picMkLst>
        </pc:picChg>
        <pc:picChg chg="add del mod">
          <ac:chgData name="Willig, Katharina" userId="3c0ab8a1-9bbb-4e0e-aa5f-880623f24d8c" providerId="ADAL" clId="{A7C11EBB-9589-484E-8E95-5F295CF571DE}" dt="2024-11-03T20:28:58.418" v="1011" actId="478"/>
          <ac:picMkLst>
            <pc:docMk/>
            <pc:sldMk cId="1661643646" sldId="299"/>
            <ac:picMk id="22" creationId="{0547F6FF-C5F1-DC3B-0592-512324625495}"/>
          </ac:picMkLst>
        </pc:picChg>
        <pc:picChg chg="add del mod">
          <ac:chgData name="Willig, Katharina" userId="3c0ab8a1-9bbb-4e0e-aa5f-880623f24d8c" providerId="ADAL" clId="{A7C11EBB-9589-484E-8E95-5F295CF571DE}" dt="2024-11-03T20:30:45.546" v="1022" actId="478"/>
          <ac:picMkLst>
            <pc:docMk/>
            <pc:sldMk cId="1661643646" sldId="299"/>
            <ac:picMk id="24" creationId="{92A8B175-1794-49BB-68DF-BD4272BEFFCB}"/>
          </ac:picMkLst>
        </pc:picChg>
      </pc:sldChg>
      <pc:sldMasterChg chg="addSp">
        <pc:chgData name="Willig, Katharina" userId="3c0ab8a1-9bbb-4e0e-aa5f-880623f24d8c" providerId="ADAL" clId="{A7C11EBB-9589-484E-8E95-5F295CF571DE}" dt="2024-11-03T20:25:21.353" v="984"/>
        <pc:sldMasterMkLst>
          <pc:docMk/>
          <pc:sldMasterMk cId="3389418237" sldId="2147483657"/>
        </pc:sldMasterMkLst>
        <pc:picChg chg="add">
          <ac:chgData name="Willig, Katharina" userId="3c0ab8a1-9bbb-4e0e-aa5f-880623f24d8c" providerId="ADAL" clId="{A7C11EBB-9589-484E-8E95-5F295CF571DE}" dt="2024-11-03T20:25:21.353" v="984"/>
          <ac:picMkLst>
            <pc:docMk/>
            <pc:sldMasterMk cId="3389418237" sldId="2147483657"/>
            <ac:picMk id="7" creationId="{2821DF3F-8D48-F478-D523-C6F37DA8DF5E}"/>
          </ac:picMkLst>
        </pc:picChg>
      </pc:sldMasterChg>
    </pc:docChg>
  </pc:docChgLst>
  <pc:docChgLst>
    <pc:chgData name="Fahrner, Michelle" userId="S::michelle.fahrner@student.reutlingen-university.de::7672c29c-0219-4e1e-943d-44b255e75464" providerId="AD" clId="Web-{AC2A6725-2B02-A6AD-C0FC-18AE0E31971D}"/>
    <pc:docChg chg="modSld sldOrd modSection">
      <pc:chgData name="Fahrner, Michelle" userId="S::michelle.fahrner@student.reutlingen-university.de::7672c29c-0219-4e1e-943d-44b255e75464" providerId="AD" clId="Web-{AC2A6725-2B02-A6AD-C0FC-18AE0E31971D}" dt="2024-11-05T10:56:37.687" v="197" actId="20577"/>
      <pc:docMkLst>
        <pc:docMk/>
      </pc:docMkLst>
      <pc:sldChg chg="ord">
        <pc:chgData name="Fahrner, Michelle" userId="S::michelle.fahrner@student.reutlingen-university.de::7672c29c-0219-4e1e-943d-44b255e75464" providerId="AD" clId="Web-{AC2A6725-2B02-A6AD-C0FC-18AE0E31971D}" dt="2024-11-05T10:49:26.225" v="181"/>
        <pc:sldMkLst>
          <pc:docMk/>
          <pc:sldMk cId="3198212910" sldId="284"/>
        </pc:sldMkLst>
      </pc:sldChg>
      <pc:sldChg chg="ord">
        <pc:chgData name="Fahrner, Michelle" userId="S::michelle.fahrner@student.reutlingen-university.de::7672c29c-0219-4e1e-943d-44b255e75464" providerId="AD" clId="Web-{AC2A6725-2B02-A6AD-C0FC-18AE0E31971D}" dt="2024-11-05T10:49:15.381" v="180"/>
        <pc:sldMkLst>
          <pc:docMk/>
          <pc:sldMk cId="1023349297" sldId="291"/>
        </pc:sldMkLst>
      </pc:sldChg>
      <pc:sldChg chg="ord">
        <pc:chgData name="Fahrner, Michelle" userId="S::michelle.fahrner@student.reutlingen-university.de::7672c29c-0219-4e1e-943d-44b255e75464" providerId="AD" clId="Web-{AC2A6725-2B02-A6AD-C0FC-18AE0E31971D}" dt="2024-11-05T10:52:47.182" v="183"/>
        <pc:sldMkLst>
          <pc:docMk/>
          <pc:sldMk cId="3572166603" sldId="292"/>
        </pc:sldMkLst>
      </pc:sldChg>
      <pc:sldChg chg="addSp delSp modSp">
        <pc:chgData name="Fahrner, Michelle" userId="S::michelle.fahrner@student.reutlingen-university.de::7672c29c-0219-4e1e-943d-44b255e75464" providerId="AD" clId="Web-{AC2A6725-2B02-A6AD-C0FC-18AE0E31971D}" dt="2024-11-05T10:56:37.687" v="197" actId="20577"/>
        <pc:sldMkLst>
          <pc:docMk/>
          <pc:sldMk cId="2869347050" sldId="300"/>
        </pc:sldMkLst>
        <pc:spChg chg="mod">
          <ac:chgData name="Fahrner, Michelle" userId="S::michelle.fahrner@student.reutlingen-university.de::7672c29c-0219-4e1e-943d-44b255e75464" providerId="AD" clId="Web-{AC2A6725-2B02-A6AD-C0FC-18AE0E31971D}" dt="2024-11-05T10:42:06.715" v="64" actId="20577"/>
          <ac:spMkLst>
            <pc:docMk/>
            <pc:sldMk cId="2869347050" sldId="300"/>
            <ac:spMk id="2" creationId="{6DA333B6-980A-6C25-EBA4-3B2F8BD8529F}"/>
          </ac:spMkLst>
        </pc:spChg>
        <pc:spChg chg="mod">
          <ac:chgData name="Fahrner, Michelle" userId="S::michelle.fahrner@student.reutlingen-university.de::7672c29c-0219-4e1e-943d-44b255e75464" providerId="AD" clId="Web-{AC2A6725-2B02-A6AD-C0FC-18AE0E31971D}" dt="2024-11-05T10:48:43.818" v="179" actId="20577"/>
          <ac:spMkLst>
            <pc:docMk/>
            <pc:sldMk cId="2869347050" sldId="300"/>
            <ac:spMk id="3" creationId="{EBFC983E-8D5B-5B35-74F5-450BB998F8FB}"/>
          </ac:spMkLst>
        </pc:spChg>
        <pc:spChg chg="del mod">
          <ac:chgData name="Fahrner, Michelle" userId="S::michelle.fahrner@student.reutlingen-university.de::7672c29c-0219-4e1e-943d-44b255e75464" providerId="AD" clId="Web-{AC2A6725-2B02-A6AD-C0FC-18AE0E31971D}" dt="2024-11-05T10:40:43.463" v="45"/>
          <ac:spMkLst>
            <pc:docMk/>
            <pc:sldMk cId="2869347050" sldId="300"/>
            <ac:spMk id="6" creationId="{2C8B6382-44A8-34CC-1C1C-C316C30FA239}"/>
          </ac:spMkLst>
        </pc:spChg>
        <pc:spChg chg="del">
          <ac:chgData name="Fahrner, Michelle" userId="S::michelle.fahrner@student.reutlingen-university.de::7672c29c-0219-4e1e-943d-44b255e75464" providerId="AD" clId="Web-{AC2A6725-2B02-A6AD-C0FC-18AE0E31971D}" dt="2024-11-05T10:41:24.355" v="54"/>
          <ac:spMkLst>
            <pc:docMk/>
            <pc:sldMk cId="2869347050" sldId="300"/>
            <ac:spMk id="10" creationId="{FF8D1E3B-7F81-FD25-D8BA-9C6B50B9DB3D}"/>
          </ac:spMkLst>
        </pc:spChg>
        <pc:spChg chg="del">
          <ac:chgData name="Fahrner, Michelle" userId="S::michelle.fahrner@student.reutlingen-university.de::7672c29c-0219-4e1e-943d-44b255e75464" providerId="AD" clId="Web-{AC2A6725-2B02-A6AD-C0FC-18AE0E31971D}" dt="2024-11-05T10:41:25.948" v="55"/>
          <ac:spMkLst>
            <pc:docMk/>
            <pc:sldMk cId="2869347050" sldId="300"/>
            <ac:spMk id="11" creationId="{773943D5-9E8A-D83A-00B8-945FC96F916F}"/>
          </ac:spMkLst>
        </pc:spChg>
        <pc:spChg chg="add mod">
          <ac:chgData name="Fahrner, Michelle" userId="S::michelle.fahrner@student.reutlingen-university.de::7672c29c-0219-4e1e-943d-44b255e75464" providerId="AD" clId="Web-{AC2A6725-2B02-A6AD-C0FC-18AE0E31971D}" dt="2024-11-05T10:56:37.687" v="197" actId="20577"/>
          <ac:spMkLst>
            <pc:docMk/>
            <pc:sldMk cId="2869347050" sldId="300"/>
            <ac:spMk id="15" creationId="{99A4785E-947B-C94B-122A-1CC93CF78633}"/>
          </ac:spMkLst>
        </pc:spChg>
        <pc:spChg chg="del mod">
          <ac:chgData name="Fahrner, Michelle" userId="S::michelle.fahrner@student.reutlingen-university.de::7672c29c-0219-4e1e-943d-44b255e75464" providerId="AD" clId="Web-{AC2A6725-2B02-A6AD-C0FC-18AE0E31971D}" dt="2024-11-05T10:33:06.812" v="13"/>
          <ac:spMkLst>
            <pc:docMk/>
            <pc:sldMk cId="2869347050" sldId="300"/>
            <ac:spMk id="16" creationId="{0A7E6A4D-6F1F-0435-3095-B4462B2D1454}"/>
          </ac:spMkLst>
        </pc:spChg>
        <pc:spChg chg="add del">
          <ac:chgData name="Fahrner, Michelle" userId="S::michelle.fahrner@student.reutlingen-university.de::7672c29c-0219-4e1e-943d-44b255e75464" providerId="AD" clId="Web-{AC2A6725-2B02-A6AD-C0FC-18AE0E31971D}" dt="2024-11-05T10:40:43.166" v="44"/>
          <ac:spMkLst>
            <pc:docMk/>
            <pc:sldMk cId="2869347050" sldId="300"/>
            <ac:spMk id="17" creationId="{CE109DDE-C747-205C-29B8-611125D9DC5D}"/>
          </ac:spMkLst>
        </pc:spChg>
        <pc:spChg chg="add del mod">
          <ac:chgData name="Fahrner, Michelle" userId="S::michelle.fahrner@student.reutlingen-university.de::7672c29c-0219-4e1e-943d-44b255e75464" providerId="AD" clId="Web-{AC2A6725-2B02-A6AD-C0FC-18AE0E31971D}" dt="2024-11-05T10:41:50.340" v="61"/>
          <ac:spMkLst>
            <pc:docMk/>
            <pc:sldMk cId="2869347050" sldId="300"/>
            <ac:spMk id="18" creationId="{26482D8B-B4AA-D7ED-5195-2A5A9D09CEA6}"/>
          </ac:spMkLst>
        </pc:spChg>
        <pc:spChg chg="add mod">
          <ac:chgData name="Fahrner, Michelle" userId="S::michelle.fahrner@student.reutlingen-university.de::7672c29c-0219-4e1e-943d-44b255e75464" providerId="AD" clId="Web-{AC2A6725-2B02-A6AD-C0FC-18AE0E31971D}" dt="2024-11-05T10:41:48.511" v="60" actId="14100"/>
          <ac:spMkLst>
            <pc:docMk/>
            <pc:sldMk cId="2869347050" sldId="300"/>
            <ac:spMk id="19" creationId="{F98BFD33-9909-E60A-B515-5B845C579CFE}"/>
          </ac:spMkLst>
        </pc:spChg>
        <pc:spChg chg="del mod">
          <ac:chgData name="Fahrner, Michelle" userId="S::michelle.fahrner@student.reutlingen-university.de::7672c29c-0219-4e1e-943d-44b255e75464" providerId="AD" clId="Web-{AC2A6725-2B02-A6AD-C0FC-18AE0E31971D}" dt="2024-11-05T10:33:27.610" v="22"/>
          <ac:spMkLst>
            <pc:docMk/>
            <pc:sldMk cId="2869347050" sldId="300"/>
            <ac:spMk id="20" creationId="{5382CC5F-6D64-C455-B960-793B55025477}"/>
          </ac:spMkLst>
        </pc:spChg>
        <pc:spChg chg="add mod">
          <ac:chgData name="Fahrner, Michelle" userId="S::michelle.fahrner@student.reutlingen-university.de::7672c29c-0219-4e1e-943d-44b255e75464" providerId="AD" clId="Web-{AC2A6725-2B02-A6AD-C0FC-18AE0E31971D}" dt="2024-11-05T10:41:57.074" v="63" actId="1076"/>
          <ac:spMkLst>
            <pc:docMk/>
            <pc:sldMk cId="2869347050" sldId="300"/>
            <ac:spMk id="21" creationId="{B3533689-108F-32A9-8BFA-71205E3480F9}"/>
          </ac:spMkLst>
        </pc:spChg>
        <pc:spChg chg="del mod">
          <ac:chgData name="Fahrner, Michelle" userId="S::michelle.fahrner@student.reutlingen-university.de::7672c29c-0219-4e1e-943d-44b255e75464" providerId="AD" clId="Web-{AC2A6725-2B02-A6AD-C0FC-18AE0E31971D}" dt="2024-11-05T10:33:30.641" v="25"/>
          <ac:spMkLst>
            <pc:docMk/>
            <pc:sldMk cId="2869347050" sldId="300"/>
            <ac:spMk id="22" creationId="{DA742015-0A34-AF68-E9C1-439FBAE29E90}"/>
          </ac:spMkLst>
        </pc:spChg>
        <pc:spChg chg="add del">
          <ac:chgData name="Fahrner, Michelle" userId="S::michelle.fahrner@student.reutlingen-university.de::7672c29c-0219-4e1e-943d-44b255e75464" providerId="AD" clId="Web-{AC2A6725-2B02-A6AD-C0FC-18AE0E31971D}" dt="2024-11-05T10:44:23.077" v="66"/>
          <ac:spMkLst>
            <pc:docMk/>
            <pc:sldMk cId="2869347050" sldId="300"/>
            <ac:spMk id="23" creationId="{9848D3F5-AB45-D598-81A4-74332EFA4F3B}"/>
          </ac:spMkLst>
        </pc:spChg>
        <pc:spChg chg="add mod">
          <ac:chgData name="Fahrner, Michelle" userId="S::michelle.fahrner@student.reutlingen-university.de::7672c29c-0219-4e1e-943d-44b255e75464" providerId="AD" clId="Web-{AC2A6725-2B02-A6AD-C0FC-18AE0E31971D}" dt="2024-11-05T10:47:48.363" v="172" actId="20577"/>
          <ac:spMkLst>
            <pc:docMk/>
            <pc:sldMk cId="2869347050" sldId="300"/>
            <ac:spMk id="25" creationId="{04080D94-DC78-1FF3-DD6E-9144AE8D2BBB}"/>
          </ac:spMkLst>
        </pc:spChg>
        <pc:spChg chg="add mod">
          <ac:chgData name="Fahrner, Michelle" userId="S::michelle.fahrner@student.reutlingen-university.de::7672c29c-0219-4e1e-943d-44b255e75464" providerId="AD" clId="Web-{AC2A6725-2B02-A6AD-C0FC-18AE0E31971D}" dt="2024-11-05T10:47:19.956" v="140" actId="20577"/>
          <ac:spMkLst>
            <pc:docMk/>
            <pc:sldMk cId="2869347050" sldId="300"/>
            <ac:spMk id="26" creationId="{69DBA315-D3B2-32B0-69D2-C532469521A5}"/>
          </ac:spMkLst>
        </pc:spChg>
        <pc:picChg chg="add mod">
          <ac:chgData name="Fahrner, Michelle" userId="S::michelle.fahrner@student.reutlingen-university.de::7672c29c-0219-4e1e-943d-44b255e75464" providerId="AD" clId="Web-{AC2A6725-2B02-A6AD-C0FC-18AE0E31971D}" dt="2024-11-05T10:31:36.826" v="7" actId="14100"/>
          <ac:picMkLst>
            <pc:docMk/>
            <pc:sldMk cId="2869347050" sldId="300"/>
            <ac:picMk id="8" creationId="{D9DEEF32-44D8-406D-3126-49E0DB69456D}"/>
          </ac:picMkLst>
        </pc:picChg>
        <pc:picChg chg="add mod">
          <ac:chgData name="Fahrner, Michelle" userId="S::michelle.fahrner@student.reutlingen-university.de::7672c29c-0219-4e1e-943d-44b255e75464" providerId="AD" clId="Web-{AC2A6725-2B02-A6AD-C0FC-18AE0E31971D}" dt="2024-11-05T10:32:07.780" v="10" actId="1076"/>
          <ac:picMkLst>
            <pc:docMk/>
            <pc:sldMk cId="2869347050" sldId="300"/>
            <ac:picMk id="13" creationId="{ED7609B2-4690-19FB-01C1-B797753BF06A}"/>
          </ac:picMkLst>
        </pc:picChg>
      </pc:sldChg>
    </pc:docChg>
  </pc:docChgLst>
  <pc:docChgLst>
    <pc:chgData name="de Bakker, Philip" userId="S::philip.de_bakker@student.reutlingen-university.de::da87f56e-ed00-42e3-b850-dc780f4865d5" providerId="AD" clId="Web-{8B13450B-2BBD-2CDA-59CC-B34C9C5A98EF}"/>
    <pc:docChg chg="modSld sldOrd modSection">
      <pc:chgData name="de Bakker, Philip" userId="S::philip.de_bakker@student.reutlingen-university.de::da87f56e-ed00-42e3-b850-dc780f4865d5" providerId="AD" clId="Web-{8B13450B-2BBD-2CDA-59CC-B34C9C5A98EF}" dt="2024-11-05T11:46:16.835" v="152"/>
      <pc:docMkLst>
        <pc:docMk/>
      </pc:docMkLst>
      <pc:sldChg chg="ord">
        <pc:chgData name="de Bakker, Philip" userId="S::philip.de_bakker@student.reutlingen-university.de::da87f56e-ed00-42e3-b850-dc780f4865d5" providerId="AD" clId="Web-{8B13450B-2BBD-2CDA-59CC-B34C9C5A98EF}" dt="2024-11-05T11:28:07.436" v="24"/>
        <pc:sldMkLst>
          <pc:docMk/>
          <pc:sldMk cId="2863223742" sldId="268"/>
        </pc:sldMkLst>
      </pc:sldChg>
      <pc:sldChg chg="addSp delSp modSp">
        <pc:chgData name="de Bakker, Philip" userId="S::philip.de_bakker@student.reutlingen-university.de::da87f56e-ed00-42e3-b850-dc780f4865d5" providerId="AD" clId="Web-{8B13450B-2BBD-2CDA-59CC-B34C9C5A98EF}" dt="2024-11-05T11:34:20.122" v="142" actId="20577"/>
        <pc:sldMkLst>
          <pc:docMk/>
          <pc:sldMk cId="1089279569" sldId="274"/>
        </pc:sldMkLst>
        <pc:spChg chg="add del mod">
          <ac:chgData name="de Bakker, Philip" userId="S::philip.de_bakker@student.reutlingen-university.de::da87f56e-ed00-42e3-b850-dc780f4865d5" providerId="AD" clId="Web-{8B13450B-2BBD-2CDA-59CC-B34C9C5A98EF}" dt="2024-11-05T11:31:42.350" v="101" actId="1076"/>
          <ac:spMkLst>
            <pc:docMk/>
            <pc:sldMk cId="1089279569" sldId="274"/>
            <ac:spMk id="5" creationId="{A04DC8EF-C546-8B87-05E4-A96A9180E081}"/>
          </ac:spMkLst>
        </pc:spChg>
        <pc:spChg chg="add del mod">
          <ac:chgData name="de Bakker, Philip" userId="S::philip.de_bakker@student.reutlingen-university.de::da87f56e-ed00-42e3-b850-dc780f4865d5" providerId="AD" clId="Web-{8B13450B-2BBD-2CDA-59CC-B34C9C5A98EF}" dt="2024-11-05T11:33:08.275" v="114" actId="1076"/>
          <ac:spMkLst>
            <pc:docMk/>
            <pc:sldMk cId="1089279569" sldId="274"/>
            <ac:spMk id="6" creationId="{3B660CF8-87EB-CB22-C16A-1FE754D7A5C0}"/>
          </ac:spMkLst>
        </pc:spChg>
        <pc:spChg chg="add del mod">
          <ac:chgData name="de Bakker, Philip" userId="S::philip.de_bakker@student.reutlingen-university.de::da87f56e-ed00-42e3-b850-dc780f4865d5" providerId="AD" clId="Web-{8B13450B-2BBD-2CDA-59CC-B34C9C5A98EF}" dt="2024-11-05T11:33:08.291" v="115" actId="1076"/>
          <ac:spMkLst>
            <pc:docMk/>
            <pc:sldMk cId="1089279569" sldId="274"/>
            <ac:spMk id="7" creationId="{F0AFAC55-A1F0-BC9E-E967-D8183DD2C55E}"/>
          </ac:spMkLst>
        </pc:spChg>
        <pc:spChg chg="add del mod">
          <ac:chgData name="de Bakker, Philip" userId="S::philip.de_bakker@student.reutlingen-university.de::da87f56e-ed00-42e3-b850-dc780f4865d5" providerId="AD" clId="Web-{8B13450B-2BBD-2CDA-59CC-B34C9C5A98EF}" dt="2024-11-05T11:31:48.241" v="102" actId="1076"/>
          <ac:spMkLst>
            <pc:docMk/>
            <pc:sldMk cId="1089279569" sldId="274"/>
            <ac:spMk id="8" creationId="{ED424D7B-5E7B-BC82-E595-F4860639E04D}"/>
          </ac:spMkLst>
        </pc:spChg>
        <pc:spChg chg="add del mod">
          <ac:chgData name="de Bakker, Philip" userId="S::philip.de_bakker@student.reutlingen-university.de::da87f56e-ed00-42e3-b850-dc780f4865d5" providerId="AD" clId="Web-{8B13450B-2BBD-2CDA-59CC-B34C9C5A98EF}" dt="2024-11-05T11:29:49.049" v="67"/>
          <ac:spMkLst>
            <pc:docMk/>
            <pc:sldMk cId="1089279569" sldId="274"/>
            <ac:spMk id="9" creationId="{E2B0721A-D010-57F5-0FCF-79D84562C28D}"/>
          </ac:spMkLst>
        </pc:spChg>
        <pc:spChg chg="add del mod">
          <ac:chgData name="de Bakker, Philip" userId="S::philip.de_bakker@student.reutlingen-university.de::da87f56e-ed00-42e3-b850-dc780f4865d5" providerId="AD" clId="Web-{8B13450B-2BBD-2CDA-59CC-B34C9C5A98EF}" dt="2024-11-05T11:33:14.385" v="116" actId="1076"/>
          <ac:spMkLst>
            <pc:docMk/>
            <pc:sldMk cId="1089279569" sldId="274"/>
            <ac:spMk id="12" creationId="{B7A0F822-93E3-7055-D4EB-D2B9B47A37EB}"/>
          </ac:spMkLst>
        </pc:spChg>
        <pc:spChg chg="add del mod">
          <ac:chgData name="de Bakker, Philip" userId="S::philip.de_bakker@student.reutlingen-university.de::da87f56e-ed00-42e3-b850-dc780f4865d5" providerId="AD" clId="Web-{8B13450B-2BBD-2CDA-59CC-B34C9C5A98EF}" dt="2024-11-05T11:33:18.338" v="118" actId="1076"/>
          <ac:spMkLst>
            <pc:docMk/>
            <pc:sldMk cId="1089279569" sldId="274"/>
            <ac:spMk id="13" creationId="{0873454E-1F7A-B5D9-E4AE-01A6724C5AC8}"/>
          </ac:spMkLst>
        </pc:spChg>
        <pc:spChg chg="add del mod">
          <ac:chgData name="de Bakker, Philip" userId="S::philip.de_bakker@student.reutlingen-university.de::da87f56e-ed00-42e3-b850-dc780f4865d5" providerId="AD" clId="Web-{8B13450B-2BBD-2CDA-59CC-B34C9C5A98EF}" dt="2024-11-05T11:31:17.599" v="97"/>
          <ac:spMkLst>
            <pc:docMk/>
            <pc:sldMk cId="1089279569" sldId="274"/>
            <ac:spMk id="14" creationId="{ACC9132A-A827-B74A-CF41-9EE54EEC2D03}"/>
          </ac:spMkLst>
        </pc:spChg>
        <pc:spChg chg="add del mod">
          <ac:chgData name="de Bakker, Philip" userId="S::philip.de_bakker@student.reutlingen-university.de::da87f56e-ed00-42e3-b850-dc780f4865d5" providerId="AD" clId="Web-{8B13450B-2BBD-2CDA-59CC-B34C9C5A98EF}" dt="2024-11-05T11:29:50.378" v="68"/>
          <ac:spMkLst>
            <pc:docMk/>
            <pc:sldMk cId="1089279569" sldId="274"/>
            <ac:spMk id="15" creationId="{9D8DEBE4-B6DC-A977-4FC2-DB0CC544915F}"/>
          </ac:spMkLst>
        </pc:spChg>
        <pc:spChg chg="add del mod">
          <ac:chgData name="de Bakker, Philip" userId="S::philip.de_bakker@student.reutlingen-university.de::da87f56e-ed00-42e3-b850-dc780f4865d5" providerId="AD" clId="Web-{8B13450B-2BBD-2CDA-59CC-B34C9C5A98EF}" dt="2024-11-05T11:31:56.445" v="104" actId="1076"/>
          <ac:spMkLst>
            <pc:docMk/>
            <pc:sldMk cId="1089279569" sldId="274"/>
            <ac:spMk id="16" creationId="{F74136FA-E52C-E78C-E3B3-11D6216B3601}"/>
          </ac:spMkLst>
        </pc:spChg>
        <pc:spChg chg="add mod">
          <ac:chgData name="de Bakker, Philip" userId="S::philip.de_bakker@student.reutlingen-university.de::da87f56e-ed00-42e3-b850-dc780f4865d5" providerId="AD" clId="Web-{8B13450B-2BBD-2CDA-59CC-B34C9C5A98EF}" dt="2024-11-05T11:34:20.122" v="142" actId="20577"/>
          <ac:spMkLst>
            <pc:docMk/>
            <pc:sldMk cId="1089279569" sldId="274"/>
            <ac:spMk id="17" creationId="{7B6D9444-8FD8-FFD4-8DEE-04F2F0D7B708}"/>
          </ac:spMkLst>
        </pc:spChg>
        <pc:spChg chg="add mod ord">
          <ac:chgData name="de Bakker, Philip" userId="S::philip.de_bakker@student.reutlingen-university.de::da87f56e-ed00-42e3-b850-dc780f4865d5" providerId="AD" clId="Web-{8B13450B-2BBD-2CDA-59CC-B34C9C5A98EF}" dt="2024-11-05T11:33:31.885" v="120"/>
          <ac:spMkLst>
            <pc:docMk/>
            <pc:sldMk cId="1089279569" sldId="274"/>
            <ac:spMk id="18" creationId="{4AD0AD63-349A-878A-53FE-933A6117C9F0}"/>
          </ac:spMkLst>
        </pc:spChg>
        <pc:spChg chg="add del mod">
          <ac:chgData name="de Bakker, Philip" userId="S::philip.de_bakker@student.reutlingen-university.de::da87f56e-ed00-42e3-b850-dc780f4865d5" providerId="AD" clId="Web-{8B13450B-2BBD-2CDA-59CC-B34C9C5A98EF}" dt="2024-11-05T11:31:51.444" v="103" actId="1076"/>
          <ac:spMkLst>
            <pc:docMk/>
            <pc:sldMk cId="1089279569" sldId="274"/>
            <ac:spMk id="19" creationId="{24B4F016-7417-9B5D-025E-5074A32F4B23}"/>
          </ac:spMkLst>
        </pc:spChg>
        <pc:cxnChg chg="add del mod ord">
          <ac:chgData name="de Bakker, Philip" userId="S::philip.de_bakker@student.reutlingen-university.de::da87f56e-ed00-42e3-b850-dc780f4865d5" providerId="AD" clId="Web-{8B13450B-2BBD-2CDA-59CC-B34C9C5A98EF}" dt="2024-11-05T11:33:39.136" v="121"/>
          <ac:cxnSpMkLst>
            <pc:docMk/>
            <pc:sldMk cId="1089279569" sldId="274"/>
            <ac:cxnSpMk id="11" creationId="{9115F3DC-96A8-19AC-649E-495F217B07F9}"/>
          </ac:cxnSpMkLst>
        </pc:cxnChg>
      </pc:sldChg>
      <pc:sldChg chg="addSp modSp">
        <pc:chgData name="de Bakker, Philip" userId="S::philip.de_bakker@student.reutlingen-university.de::da87f56e-ed00-42e3-b850-dc780f4865d5" providerId="AD" clId="Web-{8B13450B-2BBD-2CDA-59CC-B34C9C5A98EF}" dt="2024-11-05T11:40:35.104" v="149" actId="1076"/>
        <pc:sldMkLst>
          <pc:docMk/>
          <pc:sldMk cId="2239524895" sldId="275"/>
        </pc:sldMkLst>
        <pc:spChg chg="add">
          <ac:chgData name="de Bakker, Philip" userId="S::philip.de_bakker@student.reutlingen-university.de::da87f56e-ed00-42e3-b850-dc780f4865d5" providerId="AD" clId="Web-{8B13450B-2BBD-2CDA-59CC-B34C9C5A98EF}" dt="2024-11-05T11:29:03.454" v="52"/>
          <ac:spMkLst>
            <pc:docMk/>
            <pc:sldMk cId="2239524895" sldId="275"/>
            <ac:spMk id="20" creationId="{74D3D0CD-9948-B744-7D07-9D5CE1E81145}"/>
          </ac:spMkLst>
        </pc:spChg>
        <pc:spChg chg="add mod">
          <ac:chgData name="de Bakker, Philip" userId="S::philip.de_bakker@student.reutlingen-university.de::da87f56e-ed00-42e3-b850-dc780f4865d5" providerId="AD" clId="Web-{8B13450B-2BBD-2CDA-59CC-B34C9C5A98EF}" dt="2024-11-05T11:40:23.103" v="146" actId="1076"/>
          <ac:spMkLst>
            <pc:docMk/>
            <pc:sldMk cId="2239524895" sldId="275"/>
            <ac:spMk id="21" creationId="{C1F24E51-A720-6959-4D47-2671CAD361BD}"/>
          </ac:spMkLst>
        </pc:spChg>
        <pc:spChg chg="mod">
          <ac:chgData name="de Bakker, Philip" userId="S::philip.de_bakker@student.reutlingen-university.de::da87f56e-ed00-42e3-b850-dc780f4865d5" providerId="AD" clId="Web-{8B13450B-2BBD-2CDA-59CC-B34C9C5A98EF}" dt="2024-11-05T11:40:14.603" v="144" actId="1076"/>
          <ac:spMkLst>
            <pc:docMk/>
            <pc:sldMk cId="2239524895" sldId="275"/>
            <ac:spMk id="33" creationId="{DDB7B6C3-3B01-2542-53CA-72B4834012F3}"/>
          </ac:spMkLst>
        </pc:spChg>
        <pc:spChg chg="mod ord">
          <ac:chgData name="de Bakker, Philip" userId="S::philip.de_bakker@student.reutlingen-university.de::da87f56e-ed00-42e3-b850-dc780f4865d5" providerId="AD" clId="Web-{8B13450B-2BBD-2CDA-59CC-B34C9C5A98EF}" dt="2024-11-05T11:40:35.104" v="149" actId="1076"/>
          <ac:spMkLst>
            <pc:docMk/>
            <pc:sldMk cId="2239524895" sldId="275"/>
            <ac:spMk id="40" creationId="{C0A3069A-20FE-6102-267E-1EC2B10E9144}"/>
          </ac:spMkLst>
        </pc:spChg>
      </pc:sldChg>
      <pc:sldChg chg="addSp delSp modSp">
        <pc:chgData name="de Bakker, Philip" userId="S::philip.de_bakker@student.reutlingen-university.de::da87f56e-ed00-42e3-b850-dc780f4865d5" providerId="AD" clId="Web-{8B13450B-2BBD-2CDA-59CC-B34C9C5A98EF}" dt="2024-11-05T11:46:16.835" v="152"/>
        <pc:sldMkLst>
          <pc:docMk/>
          <pc:sldMk cId="2319250455" sldId="276"/>
        </pc:sldMkLst>
        <pc:picChg chg="mod">
          <ac:chgData name="de Bakker, Philip" userId="S::philip.de_bakker@student.reutlingen-university.de::da87f56e-ed00-42e3-b850-dc780f4865d5" providerId="AD" clId="Web-{8B13450B-2BBD-2CDA-59CC-B34C9C5A98EF}" dt="2024-11-05T11:46:16.835" v="152"/>
          <ac:picMkLst>
            <pc:docMk/>
            <pc:sldMk cId="2319250455" sldId="276"/>
            <ac:picMk id="20" creationId="{23479A76-CD78-523F-B35E-4F9BFAEE2036}"/>
          </ac:picMkLst>
        </pc:picChg>
        <pc:picChg chg="add del mod">
          <ac:chgData name="de Bakker, Philip" userId="S::philip.de_bakker@student.reutlingen-university.de::da87f56e-ed00-42e3-b850-dc780f4865d5" providerId="AD" clId="Web-{8B13450B-2BBD-2CDA-59CC-B34C9C5A98EF}" dt="2024-11-05T11:46:00.490" v="151"/>
          <ac:picMkLst>
            <pc:docMk/>
            <pc:sldMk cId="2319250455" sldId="276"/>
            <ac:picMk id="22" creationId="{7646DC90-8F1F-873B-2D1A-984E1AA88256}"/>
          </ac:picMkLst>
        </pc:picChg>
      </pc:sldChg>
    </pc:docChg>
  </pc:docChgLst>
  <pc:docChgLst>
    <pc:chgData name="Fahrner, Michelle" userId="S::michelle.fahrner@student.reutlingen-university.de::7672c29c-0219-4e1e-943d-44b255e75464" providerId="AD" clId="Web-{BD1068A8-875D-F7D3-DF8E-DA5092A50E62}"/>
    <pc:docChg chg="modSld">
      <pc:chgData name="Fahrner, Michelle" userId="S::michelle.fahrner@student.reutlingen-university.de::7672c29c-0219-4e1e-943d-44b255e75464" providerId="AD" clId="Web-{BD1068A8-875D-F7D3-DF8E-DA5092A50E62}" dt="2024-11-05T11:22:53.483" v="6" actId="20577"/>
      <pc:docMkLst>
        <pc:docMk/>
      </pc:docMkLst>
      <pc:sldChg chg="modSp">
        <pc:chgData name="Fahrner, Michelle" userId="S::michelle.fahrner@student.reutlingen-university.de::7672c29c-0219-4e1e-943d-44b255e75464" providerId="AD" clId="Web-{BD1068A8-875D-F7D3-DF8E-DA5092A50E62}" dt="2024-11-05T11:22:53.483" v="6" actId="20577"/>
        <pc:sldMkLst>
          <pc:docMk/>
          <pc:sldMk cId="2869347050" sldId="300"/>
        </pc:sldMkLst>
        <pc:spChg chg="mod">
          <ac:chgData name="Fahrner, Michelle" userId="S::michelle.fahrner@student.reutlingen-university.de::7672c29c-0219-4e1e-943d-44b255e75464" providerId="AD" clId="Web-{BD1068A8-875D-F7D3-DF8E-DA5092A50E62}" dt="2024-11-05T11:22:53.483" v="6" actId="20577"/>
          <ac:spMkLst>
            <pc:docMk/>
            <pc:sldMk cId="2869347050" sldId="300"/>
            <ac:spMk id="15" creationId="{99A4785E-947B-C94B-122A-1CC93CF78633}"/>
          </ac:spMkLst>
        </pc:spChg>
      </pc:sldChg>
    </pc:docChg>
  </pc:docChgLst>
  <pc:docChgLst>
    <pc:chgData name="Rottler, Liv" userId="a078eb17-4cea-4bc4-84cc-b99500c3c450" providerId="ADAL" clId="{FCA81D95-35B4-4946-A49D-84F27961D426}"/>
    <pc:docChg chg="undo custSel addSld modSld sldOrd addSection delSection modSection">
      <pc:chgData name="Rottler, Liv" userId="a078eb17-4cea-4bc4-84cc-b99500c3c450" providerId="ADAL" clId="{FCA81D95-35B4-4946-A49D-84F27961D426}" dt="2024-11-03T12:43:01.647" v="249" actId="208"/>
      <pc:docMkLst>
        <pc:docMk/>
      </pc:docMkLst>
      <pc:sldChg chg="ord">
        <pc:chgData name="Rottler, Liv" userId="a078eb17-4cea-4bc4-84cc-b99500c3c450" providerId="ADAL" clId="{FCA81D95-35B4-4946-A49D-84F27961D426}" dt="2024-11-03T12:40:38.156" v="232" actId="20578"/>
        <pc:sldMkLst>
          <pc:docMk/>
          <pc:sldMk cId="2535884590" sldId="260"/>
        </pc:sldMkLst>
      </pc:sldChg>
      <pc:sldChg chg="modSp add mod">
        <pc:chgData name="Rottler, Liv" userId="a078eb17-4cea-4bc4-84cc-b99500c3c450" providerId="ADAL" clId="{FCA81D95-35B4-4946-A49D-84F27961D426}" dt="2024-11-03T12:38:10.931" v="213" actId="207"/>
        <pc:sldMkLst>
          <pc:docMk/>
          <pc:sldMk cId="2000078240" sldId="264"/>
        </pc:sldMkLst>
        <pc:spChg chg="mod">
          <ac:chgData name="Rottler, Liv" userId="a078eb17-4cea-4bc4-84cc-b99500c3c450" providerId="ADAL" clId="{FCA81D95-35B4-4946-A49D-84F27961D426}" dt="2024-11-03T12:38:10.931" v="213" actId="207"/>
          <ac:spMkLst>
            <pc:docMk/>
            <pc:sldMk cId="2000078240" sldId="264"/>
            <ac:spMk id="9" creationId="{99D37D52-F642-2EAC-7032-A02C83A2EB4F}"/>
          </ac:spMkLst>
        </pc:spChg>
        <pc:spChg chg="mod">
          <ac:chgData name="Rottler, Liv" userId="a078eb17-4cea-4bc4-84cc-b99500c3c450" providerId="ADAL" clId="{FCA81D95-35B4-4946-A49D-84F27961D426}" dt="2024-11-03T12:38:10.931" v="213" actId="207"/>
          <ac:spMkLst>
            <pc:docMk/>
            <pc:sldMk cId="2000078240" sldId="264"/>
            <ac:spMk id="10" creationId="{F0A731B0-2D91-5D5A-659A-E7C3BA44E893}"/>
          </ac:spMkLst>
        </pc:spChg>
        <pc:spChg chg="mod">
          <ac:chgData name="Rottler, Liv" userId="a078eb17-4cea-4bc4-84cc-b99500c3c450" providerId="ADAL" clId="{FCA81D95-35B4-4946-A49D-84F27961D426}" dt="2024-11-03T12:38:10.931" v="213" actId="207"/>
          <ac:spMkLst>
            <pc:docMk/>
            <pc:sldMk cId="2000078240" sldId="264"/>
            <ac:spMk id="12" creationId="{867A0413-6552-C228-4A77-02AF3BC74984}"/>
          </ac:spMkLst>
        </pc:spChg>
        <pc:spChg chg="mod">
          <ac:chgData name="Rottler, Liv" userId="a078eb17-4cea-4bc4-84cc-b99500c3c450" providerId="ADAL" clId="{FCA81D95-35B4-4946-A49D-84F27961D426}" dt="2024-11-03T12:38:10.931" v="213" actId="207"/>
          <ac:spMkLst>
            <pc:docMk/>
            <pc:sldMk cId="2000078240" sldId="264"/>
            <ac:spMk id="14" creationId="{41ACFBDE-DF9C-1156-ED11-BA2AD40EF0C7}"/>
          </ac:spMkLst>
        </pc:spChg>
        <pc:spChg chg="mod">
          <ac:chgData name="Rottler, Liv" userId="a078eb17-4cea-4bc4-84cc-b99500c3c450" providerId="ADAL" clId="{FCA81D95-35B4-4946-A49D-84F27961D426}" dt="2024-11-03T12:38:10.931" v="213" actId="207"/>
          <ac:spMkLst>
            <pc:docMk/>
            <pc:sldMk cId="2000078240" sldId="264"/>
            <ac:spMk id="15" creationId="{4E08E067-DECF-9C9F-524C-6BC04CD365AE}"/>
          </ac:spMkLst>
        </pc:spChg>
        <pc:spChg chg="mod">
          <ac:chgData name="Rottler, Liv" userId="a078eb17-4cea-4bc4-84cc-b99500c3c450" providerId="ADAL" clId="{FCA81D95-35B4-4946-A49D-84F27961D426}" dt="2024-11-03T12:38:10.931" v="213" actId="207"/>
          <ac:spMkLst>
            <pc:docMk/>
            <pc:sldMk cId="2000078240" sldId="264"/>
            <ac:spMk id="17" creationId="{28C9E8DE-6EAB-0F0E-34C2-F66B6C2C64D1}"/>
          </ac:spMkLst>
        </pc:spChg>
        <pc:spChg chg="mod">
          <ac:chgData name="Rottler, Liv" userId="a078eb17-4cea-4bc4-84cc-b99500c3c450" providerId="ADAL" clId="{FCA81D95-35B4-4946-A49D-84F27961D426}" dt="2024-11-03T12:38:10.931" v="213" actId="207"/>
          <ac:spMkLst>
            <pc:docMk/>
            <pc:sldMk cId="2000078240" sldId="264"/>
            <ac:spMk id="18" creationId="{6872AE11-94A9-1F0F-AA7A-E8066294BFC9}"/>
          </ac:spMkLst>
        </pc:spChg>
        <pc:spChg chg="mod">
          <ac:chgData name="Rottler, Liv" userId="a078eb17-4cea-4bc4-84cc-b99500c3c450" providerId="ADAL" clId="{FCA81D95-35B4-4946-A49D-84F27961D426}" dt="2024-11-03T12:38:10.931" v="213" actId="207"/>
          <ac:spMkLst>
            <pc:docMk/>
            <pc:sldMk cId="2000078240" sldId="264"/>
            <ac:spMk id="20" creationId="{232C99D3-C4A5-D484-8B36-451758AAB259}"/>
          </ac:spMkLst>
        </pc:spChg>
        <pc:spChg chg="mod">
          <ac:chgData name="Rottler, Liv" userId="a078eb17-4cea-4bc4-84cc-b99500c3c450" providerId="ADAL" clId="{FCA81D95-35B4-4946-A49D-84F27961D426}" dt="2024-11-03T12:38:10.931" v="213" actId="207"/>
          <ac:spMkLst>
            <pc:docMk/>
            <pc:sldMk cId="2000078240" sldId="264"/>
            <ac:spMk id="21" creationId="{34F8E230-6389-A927-FF51-8C0B420398CD}"/>
          </ac:spMkLst>
        </pc:spChg>
        <pc:spChg chg="mod">
          <ac:chgData name="Rottler, Liv" userId="a078eb17-4cea-4bc4-84cc-b99500c3c450" providerId="ADAL" clId="{FCA81D95-35B4-4946-A49D-84F27961D426}" dt="2024-11-03T12:38:10.931" v="213" actId="207"/>
          <ac:spMkLst>
            <pc:docMk/>
            <pc:sldMk cId="2000078240" sldId="264"/>
            <ac:spMk id="27" creationId="{1BE37B9E-4669-C41E-EB25-03173A379771}"/>
          </ac:spMkLst>
        </pc:spChg>
        <pc:spChg chg="mod">
          <ac:chgData name="Rottler, Liv" userId="a078eb17-4cea-4bc4-84cc-b99500c3c450" providerId="ADAL" clId="{FCA81D95-35B4-4946-A49D-84F27961D426}" dt="2024-11-03T12:38:10.931" v="213" actId="207"/>
          <ac:spMkLst>
            <pc:docMk/>
            <pc:sldMk cId="2000078240" sldId="264"/>
            <ac:spMk id="28" creationId="{0E0D2576-FAA0-F8F8-79C5-E445396670EB}"/>
          </ac:spMkLst>
        </pc:spChg>
        <pc:spChg chg="mod">
          <ac:chgData name="Rottler, Liv" userId="a078eb17-4cea-4bc4-84cc-b99500c3c450" providerId="ADAL" clId="{FCA81D95-35B4-4946-A49D-84F27961D426}" dt="2024-11-03T12:38:10.931" v="213" actId="207"/>
          <ac:spMkLst>
            <pc:docMk/>
            <pc:sldMk cId="2000078240" sldId="264"/>
            <ac:spMk id="30" creationId="{5A0290FE-04F5-A45C-DEC7-ADFB9D4F4207}"/>
          </ac:spMkLst>
        </pc:spChg>
        <pc:spChg chg="mod">
          <ac:chgData name="Rottler, Liv" userId="a078eb17-4cea-4bc4-84cc-b99500c3c450" providerId="ADAL" clId="{FCA81D95-35B4-4946-A49D-84F27961D426}" dt="2024-11-03T12:38:10.931" v="213" actId="207"/>
          <ac:spMkLst>
            <pc:docMk/>
            <pc:sldMk cId="2000078240" sldId="264"/>
            <ac:spMk id="31" creationId="{6238D312-71A4-A3F1-9243-A13926FAC500}"/>
          </ac:spMkLst>
        </pc:spChg>
        <pc:spChg chg="mod">
          <ac:chgData name="Rottler, Liv" userId="a078eb17-4cea-4bc4-84cc-b99500c3c450" providerId="ADAL" clId="{FCA81D95-35B4-4946-A49D-84F27961D426}" dt="2024-11-03T12:38:10.931" v="213" actId="207"/>
          <ac:spMkLst>
            <pc:docMk/>
            <pc:sldMk cId="2000078240" sldId="264"/>
            <ac:spMk id="33" creationId="{FA043C2A-8389-1B9C-7A25-F16E2AE3FE1C}"/>
          </ac:spMkLst>
        </pc:spChg>
        <pc:spChg chg="mod">
          <ac:chgData name="Rottler, Liv" userId="a078eb17-4cea-4bc4-84cc-b99500c3c450" providerId="ADAL" clId="{FCA81D95-35B4-4946-A49D-84F27961D426}" dt="2024-11-03T12:38:10.931" v="213" actId="207"/>
          <ac:spMkLst>
            <pc:docMk/>
            <pc:sldMk cId="2000078240" sldId="264"/>
            <ac:spMk id="34" creationId="{5981C4D0-8FC2-3C56-0BC7-E6C8450D0969}"/>
          </ac:spMkLst>
        </pc:spChg>
        <pc:spChg chg="mod">
          <ac:chgData name="Rottler, Liv" userId="a078eb17-4cea-4bc4-84cc-b99500c3c450" providerId="ADAL" clId="{FCA81D95-35B4-4946-A49D-84F27961D426}" dt="2024-11-03T12:38:10.931" v="213" actId="207"/>
          <ac:spMkLst>
            <pc:docMk/>
            <pc:sldMk cId="2000078240" sldId="264"/>
            <ac:spMk id="36" creationId="{BA6C4447-EE86-162C-8F33-57ED44070289}"/>
          </ac:spMkLst>
        </pc:spChg>
        <pc:spChg chg="mod">
          <ac:chgData name="Rottler, Liv" userId="a078eb17-4cea-4bc4-84cc-b99500c3c450" providerId="ADAL" clId="{FCA81D95-35B4-4946-A49D-84F27961D426}" dt="2024-11-03T12:38:10.931" v="213" actId="207"/>
          <ac:spMkLst>
            <pc:docMk/>
            <pc:sldMk cId="2000078240" sldId="264"/>
            <ac:spMk id="37" creationId="{DB4F87E0-7652-402A-EB8E-21BEF94F7418}"/>
          </ac:spMkLst>
        </pc:spChg>
        <pc:spChg chg="mod">
          <ac:chgData name="Rottler, Liv" userId="a078eb17-4cea-4bc4-84cc-b99500c3c450" providerId="ADAL" clId="{FCA81D95-35B4-4946-A49D-84F27961D426}" dt="2024-11-03T12:38:10.931" v="213" actId="207"/>
          <ac:spMkLst>
            <pc:docMk/>
            <pc:sldMk cId="2000078240" sldId="264"/>
            <ac:spMk id="39" creationId="{040DE2C9-5684-8334-7896-A24170C283BD}"/>
          </ac:spMkLst>
        </pc:spChg>
        <pc:spChg chg="mod">
          <ac:chgData name="Rottler, Liv" userId="a078eb17-4cea-4bc4-84cc-b99500c3c450" providerId="ADAL" clId="{FCA81D95-35B4-4946-A49D-84F27961D426}" dt="2024-11-03T12:38:10.931" v="213" actId="207"/>
          <ac:spMkLst>
            <pc:docMk/>
            <pc:sldMk cId="2000078240" sldId="264"/>
            <ac:spMk id="40" creationId="{F8663D5A-3242-C021-E39A-4B2AD49815D6}"/>
          </ac:spMkLst>
        </pc:spChg>
        <pc:spChg chg="mod">
          <ac:chgData name="Rottler, Liv" userId="a078eb17-4cea-4bc4-84cc-b99500c3c450" providerId="ADAL" clId="{FCA81D95-35B4-4946-A49D-84F27961D426}" dt="2024-11-03T12:38:10.931" v="213" actId="207"/>
          <ac:spMkLst>
            <pc:docMk/>
            <pc:sldMk cId="2000078240" sldId="264"/>
            <ac:spMk id="42" creationId="{6C2E363E-40A7-7131-EEA9-A54973BB9D67}"/>
          </ac:spMkLst>
        </pc:spChg>
        <pc:spChg chg="mod">
          <ac:chgData name="Rottler, Liv" userId="a078eb17-4cea-4bc4-84cc-b99500c3c450" providerId="ADAL" clId="{FCA81D95-35B4-4946-A49D-84F27961D426}" dt="2024-11-03T12:38:10.931" v="213" actId="207"/>
          <ac:spMkLst>
            <pc:docMk/>
            <pc:sldMk cId="2000078240" sldId="264"/>
            <ac:spMk id="43" creationId="{19B19BCF-B868-5DD2-9819-3886B397C0D0}"/>
          </ac:spMkLst>
        </pc:spChg>
        <pc:spChg chg="mod">
          <ac:chgData name="Rottler, Liv" userId="a078eb17-4cea-4bc4-84cc-b99500c3c450" providerId="ADAL" clId="{FCA81D95-35B4-4946-A49D-84F27961D426}" dt="2024-11-03T12:38:10.931" v="213" actId="207"/>
          <ac:spMkLst>
            <pc:docMk/>
            <pc:sldMk cId="2000078240" sldId="264"/>
            <ac:spMk id="46" creationId="{56B78B48-D2C2-F469-46ED-05CCD1E1EBDB}"/>
          </ac:spMkLst>
        </pc:spChg>
      </pc:sldChg>
      <pc:sldChg chg="add">
        <pc:chgData name="Rottler, Liv" userId="a078eb17-4cea-4bc4-84cc-b99500c3c450" providerId="ADAL" clId="{FCA81D95-35B4-4946-A49D-84F27961D426}" dt="2024-11-03T12:42:08.624" v="239"/>
        <pc:sldMkLst>
          <pc:docMk/>
          <pc:sldMk cId="2255590538" sldId="265"/>
        </pc:sldMkLst>
      </pc:sldChg>
      <pc:sldChg chg="modSp add mod">
        <pc:chgData name="Rottler, Liv" userId="a078eb17-4cea-4bc4-84cc-b99500c3c450" providerId="ADAL" clId="{FCA81D95-35B4-4946-A49D-84F27961D426}" dt="2024-11-03T12:39:09.097" v="229" actId="404"/>
        <pc:sldMkLst>
          <pc:docMk/>
          <pc:sldMk cId="242912553" sldId="266"/>
        </pc:sldMkLst>
        <pc:spChg chg="mod">
          <ac:chgData name="Rottler, Liv" userId="a078eb17-4cea-4bc4-84cc-b99500c3c450" providerId="ADAL" clId="{FCA81D95-35B4-4946-A49D-84F27961D426}" dt="2024-11-03T12:39:09.097" v="229" actId="404"/>
          <ac:spMkLst>
            <pc:docMk/>
            <pc:sldMk cId="242912553" sldId="266"/>
            <ac:spMk id="3" creationId="{FC0F5BF9-5CF0-0D1C-486A-1B85E3CA7E20}"/>
          </ac:spMkLst>
        </pc:spChg>
      </pc:sldChg>
      <pc:sldChg chg="modSp add mod">
        <pc:chgData name="Rottler, Liv" userId="a078eb17-4cea-4bc4-84cc-b99500c3c450" providerId="ADAL" clId="{FCA81D95-35B4-4946-A49D-84F27961D426}" dt="2024-11-03T12:37:56.790" v="212" actId="13926"/>
        <pc:sldMkLst>
          <pc:docMk/>
          <pc:sldMk cId="570585035" sldId="269"/>
        </pc:sldMkLst>
        <pc:spChg chg="mod">
          <ac:chgData name="Rottler, Liv" userId="a078eb17-4cea-4bc4-84cc-b99500c3c450" providerId="ADAL" clId="{FCA81D95-35B4-4946-A49D-84F27961D426}" dt="2024-11-03T12:37:56.790" v="212" actId="13926"/>
          <ac:spMkLst>
            <pc:docMk/>
            <pc:sldMk cId="570585035" sldId="269"/>
            <ac:spMk id="3" creationId="{E52E57B2-1055-08BF-3212-C055C1A31F28}"/>
          </ac:spMkLst>
        </pc:spChg>
      </pc:sldChg>
      <pc:sldChg chg="add ord">
        <pc:chgData name="Rottler, Liv" userId="a078eb17-4cea-4bc4-84cc-b99500c3c450" providerId="ADAL" clId="{FCA81D95-35B4-4946-A49D-84F27961D426}" dt="2024-11-03T12:40:18.565" v="231" actId="20578"/>
        <pc:sldMkLst>
          <pc:docMk/>
          <pc:sldMk cId="494831560" sldId="270"/>
        </pc:sldMkLst>
      </pc:sldChg>
      <pc:sldChg chg="modSp add mod">
        <pc:chgData name="Rottler, Liv" userId="a078eb17-4cea-4bc4-84cc-b99500c3c450" providerId="ADAL" clId="{FCA81D95-35B4-4946-A49D-84F27961D426}" dt="2024-11-03T12:42:37.842" v="244" actId="208"/>
        <pc:sldMkLst>
          <pc:docMk/>
          <pc:sldMk cId="3628921524" sldId="271"/>
        </pc:sldMkLst>
        <pc:spChg chg="mod">
          <ac:chgData name="Rottler, Liv" userId="a078eb17-4cea-4bc4-84cc-b99500c3c450" providerId="ADAL" clId="{FCA81D95-35B4-4946-A49D-84F27961D426}" dt="2024-11-03T12:42:08.828" v="240" actId="27636"/>
          <ac:spMkLst>
            <pc:docMk/>
            <pc:sldMk cId="3628921524" sldId="271"/>
            <ac:spMk id="3" creationId="{C662508F-A6DA-CD92-B078-072B79B0A740}"/>
          </ac:spMkLst>
        </pc:spChg>
        <pc:spChg chg="mod">
          <ac:chgData name="Rottler, Liv" userId="a078eb17-4cea-4bc4-84cc-b99500c3c450" providerId="ADAL" clId="{FCA81D95-35B4-4946-A49D-84F27961D426}" dt="2024-11-03T12:42:19.939" v="242" actId="207"/>
          <ac:spMkLst>
            <pc:docMk/>
            <pc:sldMk cId="3628921524" sldId="271"/>
            <ac:spMk id="4" creationId="{D890FE4E-BF82-C3B2-6A54-7AC009E76416}"/>
          </ac:spMkLst>
        </pc:spChg>
        <pc:spChg chg="mod">
          <ac:chgData name="Rottler, Liv" userId="a078eb17-4cea-4bc4-84cc-b99500c3c450" providerId="ADAL" clId="{FCA81D95-35B4-4946-A49D-84F27961D426}" dt="2024-11-03T12:42:37.842" v="244" actId="208"/>
          <ac:spMkLst>
            <pc:docMk/>
            <pc:sldMk cId="3628921524" sldId="271"/>
            <ac:spMk id="5" creationId="{43969AC6-E9BF-27BC-0FBF-B0A02F0B1090}"/>
          </ac:spMkLst>
        </pc:spChg>
      </pc:sldChg>
      <pc:sldChg chg="modSp add mod">
        <pc:chgData name="Rottler, Liv" userId="a078eb17-4cea-4bc4-84cc-b99500c3c450" providerId="ADAL" clId="{FCA81D95-35B4-4946-A49D-84F27961D426}" dt="2024-11-03T12:42:44.263" v="245" actId="207"/>
        <pc:sldMkLst>
          <pc:docMk/>
          <pc:sldMk cId="71787424" sldId="272"/>
        </pc:sldMkLst>
        <pc:spChg chg="mod">
          <ac:chgData name="Rottler, Liv" userId="a078eb17-4cea-4bc4-84cc-b99500c3c450" providerId="ADAL" clId="{FCA81D95-35B4-4946-A49D-84F27961D426}" dt="2024-11-03T12:42:08.837" v="241" actId="27636"/>
          <ac:spMkLst>
            <pc:docMk/>
            <pc:sldMk cId="71787424" sldId="272"/>
            <ac:spMk id="2" creationId="{6C45C2CB-FEB9-31FA-772C-D6D39D05737B}"/>
          </ac:spMkLst>
        </pc:spChg>
        <pc:spChg chg="mod">
          <ac:chgData name="Rottler, Liv" userId="a078eb17-4cea-4bc4-84cc-b99500c3c450" providerId="ADAL" clId="{FCA81D95-35B4-4946-A49D-84F27961D426}" dt="2024-11-03T12:42:44.263" v="245" actId="207"/>
          <ac:spMkLst>
            <pc:docMk/>
            <pc:sldMk cId="71787424" sldId="272"/>
            <ac:spMk id="6" creationId="{B2FD3AB7-9FF7-A617-0CFC-5C9ADFF7D8E4}"/>
          </ac:spMkLst>
        </pc:spChg>
      </pc:sldChg>
      <pc:sldChg chg="modSp add mod">
        <pc:chgData name="Rottler, Liv" userId="a078eb17-4cea-4bc4-84cc-b99500c3c450" providerId="ADAL" clId="{FCA81D95-35B4-4946-A49D-84F27961D426}" dt="2024-11-03T12:43:01.647" v="249" actId="208"/>
        <pc:sldMkLst>
          <pc:docMk/>
          <pc:sldMk cId="3933046337" sldId="273"/>
        </pc:sldMkLst>
        <pc:spChg chg="mod">
          <ac:chgData name="Rottler, Liv" userId="a078eb17-4cea-4bc4-84cc-b99500c3c450" providerId="ADAL" clId="{FCA81D95-35B4-4946-A49D-84F27961D426}" dt="2024-11-03T12:42:50.492" v="246" actId="207"/>
          <ac:spMkLst>
            <pc:docMk/>
            <pc:sldMk cId="3933046337" sldId="273"/>
            <ac:spMk id="4" creationId="{3CC3DF19-7D8E-91AB-7358-2976F96569E4}"/>
          </ac:spMkLst>
        </pc:spChg>
        <pc:spChg chg="mod">
          <ac:chgData name="Rottler, Liv" userId="a078eb17-4cea-4bc4-84cc-b99500c3c450" providerId="ADAL" clId="{FCA81D95-35B4-4946-A49D-84F27961D426}" dt="2024-11-03T12:43:01.647" v="249" actId="208"/>
          <ac:spMkLst>
            <pc:docMk/>
            <pc:sldMk cId="3933046337" sldId="273"/>
            <ac:spMk id="7" creationId="{1D06AB5F-2D4F-1CF7-57AB-35C73010A5EA}"/>
          </ac:spMkLst>
        </pc:spChg>
      </pc:sldChg>
    </pc:docChg>
  </pc:docChgLst>
  <pc:docChgLst>
    <pc:chgData name="Braun, Glen" userId="15f4bf44-f62f-4b95-be37-16385bc8444b" providerId="ADAL" clId="{8D17EA44-EF91-1747-A8A9-22CAB8E754F4}"/>
    <pc:docChg chg="undo custSel addSld modSld sldOrd addSection modSection">
      <pc:chgData name="Braun, Glen" userId="15f4bf44-f62f-4b95-be37-16385bc8444b" providerId="ADAL" clId="{8D17EA44-EF91-1747-A8A9-22CAB8E754F4}" dt="2024-11-06T15:36:32.200" v="551"/>
      <pc:docMkLst>
        <pc:docMk/>
      </pc:docMkLst>
      <pc:sldChg chg="addSp delSp modSp mod">
        <pc:chgData name="Braun, Glen" userId="15f4bf44-f62f-4b95-be37-16385bc8444b" providerId="ADAL" clId="{8D17EA44-EF91-1747-A8A9-22CAB8E754F4}" dt="2024-11-06T15:36:32.200" v="551"/>
        <pc:sldMkLst>
          <pc:docMk/>
          <pc:sldMk cId="3971378090" sldId="257"/>
        </pc:sldMkLst>
        <pc:spChg chg="add del mod">
          <ac:chgData name="Braun, Glen" userId="15f4bf44-f62f-4b95-be37-16385bc8444b" providerId="ADAL" clId="{8D17EA44-EF91-1747-A8A9-22CAB8E754F4}" dt="2024-11-06T15:36:02.485" v="539"/>
          <ac:spMkLst>
            <pc:docMk/>
            <pc:sldMk cId="3971378090" sldId="257"/>
            <ac:spMk id="3" creationId="{8C969DB7-25F5-3D2E-F354-1A7A5420D9AA}"/>
          </ac:spMkLst>
        </pc:spChg>
        <pc:spChg chg="add del mod">
          <ac:chgData name="Braun, Glen" userId="15f4bf44-f62f-4b95-be37-16385bc8444b" providerId="ADAL" clId="{8D17EA44-EF91-1747-A8A9-22CAB8E754F4}" dt="2024-11-06T15:36:07.624" v="543"/>
          <ac:spMkLst>
            <pc:docMk/>
            <pc:sldMk cId="3971378090" sldId="257"/>
            <ac:spMk id="4" creationId="{5D914CE2-AD6A-E1DC-B2A3-8098E07D3CE6}"/>
          </ac:spMkLst>
        </pc:spChg>
        <pc:spChg chg="add del mod">
          <ac:chgData name="Braun, Glen" userId="15f4bf44-f62f-4b95-be37-16385bc8444b" providerId="ADAL" clId="{8D17EA44-EF91-1747-A8A9-22CAB8E754F4}" dt="2024-11-06T15:36:10.033" v="545"/>
          <ac:spMkLst>
            <pc:docMk/>
            <pc:sldMk cId="3971378090" sldId="257"/>
            <ac:spMk id="8" creationId="{E39086C3-E5E9-D8A7-9B3F-49820B7BA29D}"/>
          </ac:spMkLst>
        </pc:spChg>
        <pc:spChg chg="add del mod">
          <ac:chgData name="Braun, Glen" userId="15f4bf44-f62f-4b95-be37-16385bc8444b" providerId="ADAL" clId="{8D17EA44-EF91-1747-A8A9-22CAB8E754F4}" dt="2024-11-06T15:36:16.570" v="548"/>
          <ac:spMkLst>
            <pc:docMk/>
            <pc:sldMk cId="3971378090" sldId="257"/>
            <ac:spMk id="9" creationId="{83EBFABF-CAC9-DEDB-26C0-42471CE180A4}"/>
          </ac:spMkLst>
        </pc:spChg>
        <pc:spChg chg="add del mod">
          <ac:chgData name="Braun, Glen" userId="15f4bf44-f62f-4b95-be37-16385bc8444b" providerId="ADAL" clId="{8D17EA44-EF91-1747-A8A9-22CAB8E754F4}" dt="2024-11-06T15:36:32.200" v="551"/>
          <ac:spMkLst>
            <pc:docMk/>
            <pc:sldMk cId="3971378090" sldId="257"/>
            <ac:spMk id="10" creationId="{2679256E-BD03-0D4C-476E-7F8599EC4EC1}"/>
          </ac:spMkLst>
        </pc:spChg>
      </pc:sldChg>
      <pc:sldChg chg="modSp mod ord">
        <pc:chgData name="Braun, Glen" userId="15f4bf44-f62f-4b95-be37-16385bc8444b" providerId="ADAL" clId="{8D17EA44-EF91-1747-A8A9-22CAB8E754F4}" dt="2024-11-05T16:36:12.324" v="364" actId="20578"/>
        <pc:sldMkLst>
          <pc:docMk/>
          <pc:sldMk cId="242912553" sldId="266"/>
        </pc:sldMkLst>
        <pc:spChg chg="mod">
          <ac:chgData name="Braun, Glen" userId="15f4bf44-f62f-4b95-be37-16385bc8444b" providerId="ADAL" clId="{8D17EA44-EF91-1747-A8A9-22CAB8E754F4}" dt="2024-11-05T14:52:39.074" v="20" actId="20577"/>
          <ac:spMkLst>
            <pc:docMk/>
            <pc:sldMk cId="242912553" sldId="266"/>
            <ac:spMk id="3" creationId="{FC0F5BF9-5CF0-0D1C-486A-1B85E3CA7E20}"/>
          </ac:spMkLst>
        </pc:spChg>
      </pc:sldChg>
      <pc:sldChg chg="modSp mod">
        <pc:chgData name="Braun, Glen" userId="15f4bf44-f62f-4b95-be37-16385bc8444b" providerId="ADAL" clId="{8D17EA44-EF91-1747-A8A9-22CAB8E754F4}" dt="2024-11-05T14:36:54.507" v="1" actId="20577"/>
        <pc:sldMkLst>
          <pc:docMk/>
          <pc:sldMk cId="1525336817" sldId="297"/>
        </pc:sldMkLst>
        <pc:spChg chg="mod">
          <ac:chgData name="Braun, Glen" userId="15f4bf44-f62f-4b95-be37-16385bc8444b" providerId="ADAL" clId="{8D17EA44-EF91-1747-A8A9-22CAB8E754F4}" dt="2024-11-05T14:36:54.507" v="1" actId="20577"/>
          <ac:spMkLst>
            <pc:docMk/>
            <pc:sldMk cId="1525336817" sldId="297"/>
            <ac:spMk id="3" creationId="{D17EB9FF-050F-086B-5F12-C222F5FD1118}"/>
          </ac:spMkLst>
        </pc:spChg>
      </pc:sldChg>
      <pc:sldChg chg="addSp delSp modSp new mod">
        <pc:chgData name="Braun, Glen" userId="15f4bf44-f62f-4b95-be37-16385bc8444b" providerId="ADAL" clId="{8D17EA44-EF91-1747-A8A9-22CAB8E754F4}" dt="2024-11-05T18:07:22.537" v="530" actId="20577"/>
        <pc:sldMkLst>
          <pc:docMk/>
          <pc:sldMk cId="4227617043" sldId="303"/>
        </pc:sldMkLst>
        <pc:spChg chg="mod">
          <ac:chgData name="Braun, Glen" userId="15f4bf44-f62f-4b95-be37-16385bc8444b" providerId="ADAL" clId="{8D17EA44-EF91-1747-A8A9-22CAB8E754F4}" dt="2024-11-05T16:35:37.450" v="363" actId="20577"/>
          <ac:spMkLst>
            <pc:docMk/>
            <pc:sldMk cId="4227617043" sldId="303"/>
            <ac:spMk id="2" creationId="{4D04E331-5030-32F6-3735-E3674864493F}"/>
          </ac:spMkLst>
        </pc:spChg>
        <pc:spChg chg="mod">
          <ac:chgData name="Braun, Glen" userId="15f4bf44-f62f-4b95-be37-16385bc8444b" providerId="ADAL" clId="{8D17EA44-EF91-1747-A8A9-22CAB8E754F4}" dt="2024-11-05T16:37:55.363" v="367"/>
          <ac:spMkLst>
            <pc:docMk/>
            <pc:sldMk cId="4227617043" sldId="303"/>
            <ac:spMk id="3" creationId="{196BC705-8613-E261-1B89-82F18AD1A462}"/>
          </ac:spMkLst>
        </pc:spChg>
        <pc:spChg chg="add del mod">
          <ac:chgData name="Braun, Glen" userId="15f4bf44-f62f-4b95-be37-16385bc8444b" providerId="ADAL" clId="{8D17EA44-EF91-1747-A8A9-22CAB8E754F4}" dt="2024-11-05T18:00:05.642" v="387"/>
          <ac:spMkLst>
            <pc:docMk/>
            <pc:sldMk cId="4227617043" sldId="303"/>
            <ac:spMk id="9" creationId="{A2874B6F-A658-507B-F419-264C5DD3A46E}"/>
          </ac:spMkLst>
        </pc:spChg>
        <pc:spChg chg="add mod">
          <ac:chgData name="Braun, Glen" userId="15f4bf44-f62f-4b95-be37-16385bc8444b" providerId="ADAL" clId="{8D17EA44-EF91-1747-A8A9-22CAB8E754F4}" dt="2024-11-05T18:02:47.895" v="464" actId="207"/>
          <ac:spMkLst>
            <pc:docMk/>
            <pc:sldMk cId="4227617043" sldId="303"/>
            <ac:spMk id="10" creationId="{D7BB50A4-41E3-9561-0042-71664C4294A1}"/>
          </ac:spMkLst>
        </pc:spChg>
        <pc:spChg chg="add mod">
          <ac:chgData name="Braun, Glen" userId="15f4bf44-f62f-4b95-be37-16385bc8444b" providerId="ADAL" clId="{8D17EA44-EF91-1747-A8A9-22CAB8E754F4}" dt="2024-11-05T18:07:22.537" v="530" actId="20577"/>
          <ac:spMkLst>
            <pc:docMk/>
            <pc:sldMk cId="4227617043" sldId="303"/>
            <ac:spMk id="12" creationId="{58521B8C-3C42-F975-029C-0263B8524624}"/>
          </ac:spMkLst>
        </pc:spChg>
        <pc:spChg chg="add del">
          <ac:chgData name="Braun, Glen" userId="15f4bf44-f62f-4b95-be37-16385bc8444b" providerId="ADAL" clId="{8D17EA44-EF91-1747-A8A9-22CAB8E754F4}" dt="2024-11-05T18:05:51.966" v="502" actId="478"/>
          <ac:spMkLst>
            <pc:docMk/>
            <pc:sldMk cId="4227617043" sldId="303"/>
            <ac:spMk id="13" creationId="{A76D477E-F122-13E4-FB5D-AAFBCFB44C88}"/>
          </ac:spMkLst>
        </pc:spChg>
        <pc:picChg chg="add del mod">
          <ac:chgData name="Braun, Glen" userId="15f4bf44-f62f-4b95-be37-16385bc8444b" providerId="ADAL" clId="{8D17EA44-EF91-1747-A8A9-22CAB8E754F4}" dt="2024-11-05T18:00:15.301" v="388" actId="478"/>
          <ac:picMkLst>
            <pc:docMk/>
            <pc:sldMk cId="4227617043" sldId="303"/>
            <ac:picMk id="6" creationId="{2CFF4DAC-EC27-BF74-4F71-CDED8ED6B222}"/>
          </ac:picMkLst>
        </pc:picChg>
        <pc:picChg chg="add mod">
          <ac:chgData name="Braun, Glen" userId="15f4bf44-f62f-4b95-be37-16385bc8444b" providerId="ADAL" clId="{8D17EA44-EF91-1747-A8A9-22CAB8E754F4}" dt="2024-11-05T18:02:53.548" v="467" actId="14100"/>
          <ac:picMkLst>
            <pc:docMk/>
            <pc:sldMk cId="4227617043" sldId="303"/>
            <ac:picMk id="8" creationId="{56BA4D68-F056-A177-0916-801E521CC7CA}"/>
          </ac:picMkLst>
        </pc:picChg>
      </pc:sldChg>
      <pc:sldChg chg="addSp modSp new mod">
        <pc:chgData name="Braun, Glen" userId="15f4bf44-f62f-4b95-be37-16385bc8444b" providerId="ADAL" clId="{8D17EA44-EF91-1747-A8A9-22CAB8E754F4}" dt="2024-11-05T18:14:41.641" v="536" actId="14100"/>
        <pc:sldMkLst>
          <pc:docMk/>
          <pc:sldMk cId="2154107956" sldId="304"/>
        </pc:sldMkLst>
        <pc:spChg chg="mod">
          <ac:chgData name="Braun, Glen" userId="15f4bf44-f62f-4b95-be37-16385bc8444b" providerId="ADAL" clId="{8D17EA44-EF91-1747-A8A9-22CAB8E754F4}" dt="2024-11-05T15:54:44.306" v="206" actId="20577"/>
          <ac:spMkLst>
            <pc:docMk/>
            <pc:sldMk cId="2154107956" sldId="304"/>
            <ac:spMk id="2" creationId="{088E4927-3857-93A1-6B9E-8977448D8DE4}"/>
          </ac:spMkLst>
        </pc:spChg>
        <pc:spChg chg="mod">
          <ac:chgData name="Braun, Glen" userId="15f4bf44-f62f-4b95-be37-16385bc8444b" providerId="ADAL" clId="{8D17EA44-EF91-1747-A8A9-22CAB8E754F4}" dt="2024-11-05T16:38:00.290" v="368"/>
          <ac:spMkLst>
            <pc:docMk/>
            <pc:sldMk cId="2154107956" sldId="304"/>
            <ac:spMk id="3" creationId="{21774A29-F0F3-5D0A-6C84-7F97847F1CA1}"/>
          </ac:spMkLst>
        </pc:spChg>
        <pc:spChg chg="add mod">
          <ac:chgData name="Braun, Glen" userId="15f4bf44-f62f-4b95-be37-16385bc8444b" providerId="ADAL" clId="{8D17EA44-EF91-1747-A8A9-22CAB8E754F4}" dt="2024-11-05T16:34:32.361" v="299" actId="20577"/>
          <ac:spMkLst>
            <pc:docMk/>
            <pc:sldMk cId="2154107956" sldId="304"/>
            <ac:spMk id="16" creationId="{1BF1DCC6-20BA-2D4B-6AD8-DAE0075AB01B}"/>
          </ac:spMkLst>
        </pc:spChg>
        <pc:spChg chg="add mod">
          <ac:chgData name="Braun, Glen" userId="15f4bf44-f62f-4b95-be37-16385bc8444b" providerId="ADAL" clId="{8D17EA44-EF91-1747-A8A9-22CAB8E754F4}" dt="2024-11-05T16:34:27.805" v="291" actId="20577"/>
          <ac:spMkLst>
            <pc:docMk/>
            <pc:sldMk cId="2154107956" sldId="304"/>
            <ac:spMk id="17" creationId="{10F0D912-FF9C-3FE1-6B57-B582EC944C91}"/>
          </ac:spMkLst>
        </pc:spChg>
        <pc:picChg chg="add mod">
          <ac:chgData name="Braun, Glen" userId="15f4bf44-f62f-4b95-be37-16385bc8444b" providerId="ADAL" clId="{8D17EA44-EF91-1747-A8A9-22CAB8E754F4}" dt="2024-11-05T18:14:32.203" v="534" actId="14100"/>
          <ac:picMkLst>
            <pc:docMk/>
            <pc:sldMk cId="2154107956" sldId="304"/>
            <ac:picMk id="6" creationId="{DD677CB1-7C6A-2054-5E12-413A71459B46}"/>
          </ac:picMkLst>
        </pc:picChg>
        <pc:picChg chg="add mod">
          <ac:chgData name="Braun, Glen" userId="15f4bf44-f62f-4b95-be37-16385bc8444b" providerId="ADAL" clId="{8D17EA44-EF91-1747-A8A9-22CAB8E754F4}" dt="2024-11-05T18:14:41.641" v="536" actId="14100"/>
          <ac:picMkLst>
            <pc:docMk/>
            <pc:sldMk cId="2154107956" sldId="304"/>
            <ac:picMk id="8" creationId="{7680720A-FE35-E46C-ECE8-61270A9F33C7}"/>
          </ac:picMkLst>
        </pc:picChg>
        <pc:picChg chg="add mod">
          <ac:chgData name="Braun, Glen" userId="15f4bf44-f62f-4b95-be37-16385bc8444b" providerId="ADAL" clId="{8D17EA44-EF91-1747-A8A9-22CAB8E754F4}" dt="2024-11-05T16:33:22.546" v="251" actId="1076"/>
          <ac:picMkLst>
            <pc:docMk/>
            <pc:sldMk cId="2154107956" sldId="304"/>
            <ac:picMk id="10" creationId="{6E8B9D83-E5AF-C420-8710-9E3C327F4EEC}"/>
          </ac:picMkLst>
        </pc:picChg>
        <pc:picChg chg="add mod">
          <ac:chgData name="Braun, Glen" userId="15f4bf44-f62f-4b95-be37-16385bc8444b" providerId="ADAL" clId="{8D17EA44-EF91-1747-A8A9-22CAB8E754F4}" dt="2024-11-05T16:33:20.740" v="250" actId="1076"/>
          <ac:picMkLst>
            <pc:docMk/>
            <pc:sldMk cId="2154107956" sldId="304"/>
            <ac:picMk id="12" creationId="{01649DAD-5A42-C950-FCDE-B75768116AAA}"/>
          </ac:picMkLst>
        </pc:picChg>
        <pc:cxnChg chg="add mod">
          <ac:chgData name="Braun, Glen" userId="15f4bf44-f62f-4b95-be37-16385bc8444b" providerId="ADAL" clId="{8D17EA44-EF91-1747-A8A9-22CAB8E754F4}" dt="2024-11-05T18:07:42.130" v="531" actId="692"/>
          <ac:cxnSpMkLst>
            <pc:docMk/>
            <pc:sldMk cId="2154107956" sldId="304"/>
            <ac:cxnSpMk id="14" creationId="{9DDF8BED-AD42-D711-3D7A-FB8C325C26B1}"/>
          </ac:cxnSpMkLst>
        </pc:cxnChg>
      </pc:sldChg>
    </pc:docChg>
  </pc:docChgLst>
  <pc:docChgLst>
    <pc:chgData name="Fahrner, Michelle" userId="S::michelle.fahrner@student.reutlingen-university.de::7672c29c-0219-4e1e-943d-44b255e75464" providerId="AD" clId="Web-{B36B35EB-2D68-BD75-9FBD-6CB47F3A8A7C}"/>
    <pc:docChg chg="modSld">
      <pc:chgData name="Fahrner, Michelle" userId="S::michelle.fahrner@student.reutlingen-university.de::7672c29c-0219-4e1e-943d-44b255e75464" providerId="AD" clId="Web-{B36B35EB-2D68-BD75-9FBD-6CB47F3A8A7C}" dt="2024-11-03T16:41:48.062" v="1"/>
      <pc:docMkLst>
        <pc:docMk/>
      </pc:docMkLst>
      <pc:sldChg chg="addSp delSp modSp mod setBg">
        <pc:chgData name="Fahrner, Michelle" userId="S::michelle.fahrner@student.reutlingen-university.de::7672c29c-0219-4e1e-943d-44b255e75464" providerId="AD" clId="Web-{B36B35EB-2D68-BD75-9FBD-6CB47F3A8A7C}" dt="2024-11-03T16:41:48.062" v="1"/>
        <pc:sldMkLst>
          <pc:docMk/>
          <pc:sldMk cId="2582487421" sldId="285"/>
        </pc:sldMkLst>
        <pc:spChg chg="mod">
          <ac:chgData name="Fahrner, Michelle" userId="S::michelle.fahrner@student.reutlingen-university.de::7672c29c-0219-4e1e-943d-44b255e75464" providerId="AD" clId="Web-{B36B35EB-2D68-BD75-9FBD-6CB47F3A8A7C}" dt="2024-11-03T16:41:48.062" v="1"/>
          <ac:spMkLst>
            <pc:docMk/>
            <pc:sldMk cId="2582487421" sldId="285"/>
            <ac:spMk id="2" creationId="{048099EC-0187-262C-7DFC-7EBE9456AC63}"/>
          </ac:spMkLst>
        </pc:spChg>
        <pc:spChg chg="mod">
          <ac:chgData name="Fahrner, Michelle" userId="S::michelle.fahrner@student.reutlingen-university.de::7672c29c-0219-4e1e-943d-44b255e75464" providerId="AD" clId="Web-{B36B35EB-2D68-BD75-9FBD-6CB47F3A8A7C}" dt="2024-11-03T16:41:48.062" v="1"/>
          <ac:spMkLst>
            <pc:docMk/>
            <pc:sldMk cId="2582487421" sldId="285"/>
            <ac:spMk id="3" creationId="{3E96AEF4-5CA6-AD1F-309B-03DA692F2D23}"/>
          </ac:spMkLst>
        </pc:spChg>
        <pc:spChg chg="mod">
          <ac:chgData name="Fahrner, Michelle" userId="S::michelle.fahrner@student.reutlingen-university.de::7672c29c-0219-4e1e-943d-44b255e75464" providerId="AD" clId="Web-{B36B35EB-2D68-BD75-9FBD-6CB47F3A8A7C}" dt="2024-11-03T16:41:48.062" v="1"/>
          <ac:spMkLst>
            <pc:docMk/>
            <pc:sldMk cId="2582487421" sldId="285"/>
            <ac:spMk id="4" creationId="{143F0730-6A26-CC74-2A42-FF810C9C38F5}"/>
          </ac:spMkLst>
        </pc:spChg>
        <pc:spChg chg="mod">
          <ac:chgData name="Fahrner, Michelle" userId="S::michelle.fahrner@student.reutlingen-university.de::7672c29c-0219-4e1e-943d-44b255e75464" providerId="AD" clId="Web-{B36B35EB-2D68-BD75-9FBD-6CB47F3A8A7C}" dt="2024-11-03T16:41:48.062" v="1"/>
          <ac:spMkLst>
            <pc:docMk/>
            <pc:sldMk cId="2582487421" sldId="285"/>
            <ac:spMk id="5" creationId="{A5F77C92-1BE9-92A9-7A21-1A1482F7671B}"/>
          </ac:spMkLst>
        </pc:spChg>
        <pc:spChg chg="add del">
          <ac:chgData name="Fahrner, Michelle" userId="S::michelle.fahrner@student.reutlingen-university.de::7672c29c-0219-4e1e-943d-44b255e75464" providerId="AD" clId="Web-{B36B35EB-2D68-BD75-9FBD-6CB47F3A8A7C}" dt="2024-11-03T16:41:48.062" v="1"/>
          <ac:spMkLst>
            <pc:docMk/>
            <pc:sldMk cId="2582487421" sldId="285"/>
            <ac:spMk id="10" creationId="{100EDD19-6802-4EC3-95CE-CFFAB042CFD6}"/>
          </ac:spMkLst>
        </pc:spChg>
        <pc:spChg chg="add del">
          <ac:chgData name="Fahrner, Michelle" userId="S::michelle.fahrner@student.reutlingen-university.de::7672c29c-0219-4e1e-943d-44b255e75464" providerId="AD" clId="Web-{B36B35EB-2D68-BD75-9FBD-6CB47F3A8A7C}" dt="2024-11-03T16:41:48.062" v="1"/>
          <ac:spMkLst>
            <pc:docMk/>
            <pc:sldMk cId="2582487421" sldId="285"/>
            <ac:spMk id="12" creationId="{DB17E863-922E-4C26-BD64-E8FD41D28661}"/>
          </ac:spMkLst>
        </pc:spChg>
      </pc:sldChg>
    </pc:docChg>
  </pc:docChgLst>
  <pc:docChgLst>
    <pc:chgData name="Fahrner, Michelle" userId="S::michelle.fahrner@student.reutlingen-university.de::7672c29c-0219-4e1e-943d-44b255e75464" providerId="AD" clId="Web-{4CD078A3-86B8-544D-B4A1-ACFC6B85FB23}"/>
    <pc:docChg chg="addSld modSld sldOrd modSection">
      <pc:chgData name="Fahrner, Michelle" userId="S::michelle.fahrner@student.reutlingen-university.de::7672c29c-0219-4e1e-943d-44b255e75464" providerId="AD" clId="Web-{4CD078A3-86B8-544D-B4A1-ACFC6B85FB23}" dt="2024-11-03T16:39:16.166" v="91"/>
      <pc:docMkLst>
        <pc:docMk/>
      </pc:docMkLst>
      <pc:sldChg chg="addSp delSp modSp new">
        <pc:chgData name="Fahrner, Michelle" userId="S::michelle.fahrner@student.reutlingen-university.de::7672c29c-0219-4e1e-943d-44b255e75464" providerId="AD" clId="Web-{4CD078A3-86B8-544D-B4A1-ACFC6B85FB23}" dt="2024-11-03T16:35:55.214" v="82" actId="20577"/>
        <pc:sldMkLst>
          <pc:docMk/>
          <pc:sldMk cId="3198212910" sldId="284"/>
        </pc:sldMkLst>
        <pc:spChg chg="mod">
          <ac:chgData name="Fahrner, Michelle" userId="S::michelle.fahrner@student.reutlingen-university.de::7672c29c-0219-4e1e-943d-44b255e75464" providerId="AD" clId="Web-{4CD078A3-86B8-544D-B4A1-ACFC6B85FB23}" dt="2024-11-03T16:33:44.298" v="57" actId="1076"/>
          <ac:spMkLst>
            <pc:docMk/>
            <pc:sldMk cId="3198212910" sldId="284"/>
            <ac:spMk id="2" creationId="{146D025C-AD42-A9C8-509E-3488166C7D21}"/>
          </ac:spMkLst>
        </pc:spChg>
        <pc:spChg chg="mod">
          <ac:chgData name="Fahrner, Michelle" userId="S::michelle.fahrner@student.reutlingen-university.de::7672c29c-0219-4e1e-943d-44b255e75464" providerId="AD" clId="Web-{4CD078A3-86B8-544D-B4A1-ACFC6B85FB23}" dt="2024-11-03T16:34:22.441" v="67" actId="1076"/>
          <ac:spMkLst>
            <pc:docMk/>
            <pc:sldMk cId="3198212910" sldId="284"/>
            <ac:spMk id="3" creationId="{C68FFEA9-5DA0-9478-B361-B54362369D7A}"/>
          </ac:spMkLst>
        </pc:spChg>
        <pc:spChg chg="mod">
          <ac:chgData name="Fahrner, Michelle" userId="S::michelle.fahrner@student.reutlingen-university.de::7672c29c-0219-4e1e-943d-44b255e75464" providerId="AD" clId="Web-{4CD078A3-86B8-544D-B4A1-ACFC6B85FB23}" dt="2024-11-03T16:35:55.214" v="82" actId="20577"/>
          <ac:spMkLst>
            <pc:docMk/>
            <pc:sldMk cId="3198212910" sldId="284"/>
            <ac:spMk id="4" creationId="{9C00F38A-FCE9-4FD5-834A-E5354AA7DF83}"/>
          </ac:spMkLst>
        </pc:spChg>
        <pc:spChg chg="add mod">
          <ac:chgData name="Fahrner, Michelle" userId="S::michelle.fahrner@student.reutlingen-university.de::7672c29c-0219-4e1e-943d-44b255e75464" providerId="AD" clId="Web-{4CD078A3-86B8-544D-B4A1-ACFC6B85FB23}" dt="2024-11-03T16:34:36.036" v="69" actId="20577"/>
          <ac:spMkLst>
            <pc:docMk/>
            <pc:sldMk cId="3198212910" sldId="284"/>
            <ac:spMk id="6" creationId="{224AE59F-3253-F275-E28B-E4D6A93A0FBA}"/>
          </ac:spMkLst>
        </pc:spChg>
        <pc:spChg chg="add del mod">
          <ac:chgData name="Fahrner, Michelle" userId="S::michelle.fahrner@student.reutlingen-university.de::7672c29c-0219-4e1e-943d-44b255e75464" providerId="AD" clId="Web-{4CD078A3-86B8-544D-B4A1-ACFC6B85FB23}" dt="2024-11-03T16:29:54.594" v="20"/>
          <ac:spMkLst>
            <pc:docMk/>
            <pc:sldMk cId="3198212910" sldId="284"/>
            <ac:spMk id="7" creationId="{129400D5-6CDB-598F-5B62-879E8A45BA57}"/>
          </ac:spMkLst>
        </pc:spChg>
        <pc:spChg chg="add del mod">
          <ac:chgData name="Fahrner, Michelle" userId="S::michelle.fahrner@student.reutlingen-university.de::7672c29c-0219-4e1e-943d-44b255e75464" providerId="AD" clId="Web-{4CD078A3-86B8-544D-B4A1-ACFC6B85FB23}" dt="2024-11-03T16:30:07.079" v="24"/>
          <ac:spMkLst>
            <pc:docMk/>
            <pc:sldMk cId="3198212910" sldId="284"/>
            <ac:spMk id="8" creationId="{919935B0-F6EE-454B-1121-2F0432B4371C}"/>
          </ac:spMkLst>
        </pc:spChg>
        <pc:spChg chg="add mod">
          <ac:chgData name="Fahrner, Michelle" userId="S::michelle.fahrner@student.reutlingen-university.de::7672c29c-0219-4e1e-943d-44b255e75464" providerId="AD" clId="Web-{4CD078A3-86B8-544D-B4A1-ACFC6B85FB23}" dt="2024-11-03T16:34:26.332" v="68" actId="1076"/>
          <ac:spMkLst>
            <pc:docMk/>
            <pc:sldMk cId="3198212910" sldId="284"/>
            <ac:spMk id="10" creationId="{615E9A69-469D-7A3E-C777-90EDBBF8BF20}"/>
          </ac:spMkLst>
        </pc:spChg>
        <pc:picChg chg="add mod">
          <ac:chgData name="Fahrner, Michelle" userId="S::michelle.fahrner@student.reutlingen-university.de::7672c29c-0219-4e1e-943d-44b255e75464" providerId="AD" clId="Web-{4CD078A3-86B8-544D-B4A1-ACFC6B85FB23}" dt="2024-11-03T16:33:53.064" v="60" actId="1076"/>
          <ac:picMkLst>
            <pc:docMk/>
            <pc:sldMk cId="3198212910" sldId="284"/>
            <ac:picMk id="11" creationId="{BE5B1A11-1B88-0F59-67F7-F56C82344232}"/>
          </ac:picMkLst>
        </pc:picChg>
        <pc:picChg chg="add mod">
          <ac:chgData name="Fahrner, Michelle" userId="S::michelle.fahrner@student.reutlingen-university.de::7672c29c-0219-4e1e-943d-44b255e75464" providerId="AD" clId="Web-{4CD078A3-86B8-544D-B4A1-ACFC6B85FB23}" dt="2024-11-03T16:34:15.597" v="66" actId="1076"/>
          <ac:picMkLst>
            <pc:docMk/>
            <pc:sldMk cId="3198212910" sldId="284"/>
            <ac:picMk id="12" creationId="{CBD5863D-D864-3A5C-B141-EFD3CE8A8476}"/>
          </ac:picMkLst>
        </pc:picChg>
      </pc:sldChg>
      <pc:sldChg chg="modSp">
        <pc:chgData name="Fahrner, Michelle" userId="S::michelle.fahrner@student.reutlingen-university.de::7672c29c-0219-4e1e-943d-44b255e75464" providerId="AD" clId="Web-{4CD078A3-86B8-544D-B4A1-ACFC6B85FB23}" dt="2024-11-03T16:37:04.781" v="85" actId="20577"/>
        <pc:sldMkLst>
          <pc:docMk/>
          <pc:sldMk cId="2582487421" sldId="285"/>
        </pc:sldMkLst>
        <pc:spChg chg="mod">
          <ac:chgData name="Fahrner, Michelle" userId="S::michelle.fahrner@student.reutlingen-university.de::7672c29c-0219-4e1e-943d-44b255e75464" providerId="AD" clId="Web-{4CD078A3-86B8-544D-B4A1-ACFC6B85FB23}" dt="2024-11-03T16:37:04.781" v="85" actId="20577"/>
          <ac:spMkLst>
            <pc:docMk/>
            <pc:sldMk cId="2582487421" sldId="285"/>
            <ac:spMk id="4" creationId="{143F0730-6A26-CC74-2A42-FF810C9C38F5}"/>
          </ac:spMkLst>
        </pc:spChg>
      </pc:sldChg>
      <pc:sldChg chg="modSp add ord replId">
        <pc:chgData name="Fahrner, Michelle" userId="S::michelle.fahrner@student.reutlingen-university.de::7672c29c-0219-4e1e-943d-44b255e75464" providerId="AD" clId="Web-{4CD078A3-86B8-544D-B4A1-ACFC6B85FB23}" dt="2024-11-03T16:37:50.284" v="90" actId="20577"/>
        <pc:sldMkLst>
          <pc:docMk/>
          <pc:sldMk cId="603162185" sldId="287"/>
        </pc:sldMkLst>
        <pc:spChg chg="mod">
          <ac:chgData name="Fahrner, Michelle" userId="S::michelle.fahrner@student.reutlingen-university.de::7672c29c-0219-4e1e-943d-44b255e75464" providerId="AD" clId="Web-{4CD078A3-86B8-544D-B4A1-ACFC6B85FB23}" dt="2024-11-03T16:37:50.284" v="90" actId="20577"/>
          <ac:spMkLst>
            <pc:docMk/>
            <pc:sldMk cId="603162185" sldId="287"/>
            <ac:spMk id="2" creationId="{5A33A23D-B1B9-5824-4345-52599F713C33}"/>
          </ac:spMkLst>
        </pc:spChg>
      </pc:sldChg>
      <pc:sldChg chg="new">
        <pc:chgData name="Fahrner, Michelle" userId="S::michelle.fahrner@student.reutlingen-university.de::7672c29c-0219-4e1e-943d-44b255e75464" providerId="AD" clId="Web-{4CD078A3-86B8-544D-B4A1-ACFC6B85FB23}" dt="2024-11-03T16:39:16.166" v="91"/>
        <pc:sldMkLst>
          <pc:docMk/>
          <pc:sldMk cId="2581949411" sldId="288"/>
        </pc:sldMkLst>
      </pc:sldChg>
    </pc:docChg>
  </pc:docChgLst>
  <pc:docChgLst>
    <pc:chgData name="Fahrner, Michelle" userId="7672c29c-0219-4e1e-943d-44b255e75464" providerId="ADAL" clId="{DD9AF769-E47D-B840-BE1E-EDDB5E1B6403}"/>
    <pc:docChg chg="undo custSel addSld delSld modSld sldOrd modSection">
      <pc:chgData name="Fahrner, Michelle" userId="7672c29c-0219-4e1e-943d-44b255e75464" providerId="ADAL" clId="{DD9AF769-E47D-B840-BE1E-EDDB5E1B6403}" dt="2024-11-03T16:51:32.983" v="22" actId="20577"/>
      <pc:docMkLst>
        <pc:docMk/>
      </pc:docMkLst>
      <pc:sldChg chg="ord">
        <pc:chgData name="Fahrner, Michelle" userId="7672c29c-0219-4e1e-943d-44b255e75464" providerId="ADAL" clId="{DD9AF769-E47D-B840-BE1E-EDDB5E1B6403}" dt="2024-11-03T16:48:45.669" v="6" actId="20578"/>
        <pc:sldMkLst>
          <pc:docMk/>
          <pc:sldMk cId="3198212910" sldId="284"/>
        </pc:sldMkLst>
      </pc:sldChg>
      <pc:sldChg chg="del">
        <pc:chgData name="Fahrner, Michelle" userId="7672c29c-0219-4e1e-943d-44b255e75464" providerId="ADAL" clId="{DD9AF769-E47D-B840-BE1E-EDDB5E1B6403}" dt="2024-11-03T16:40:34.454" v="1" actId="2696"/>
        <pc:sldMkLst>
          <pc:docMk/>
          <pc:sldMk cId="2581949411" sldId="288"/>
        </pc:sldMkLst>
      </pc:sldChg>
      <pc:sldChg chg="add">
        <pc:chgData name="Fahrner, Michelle" userId="7672c29c-0219-4e1e-943d-44b255e75464" providerId="ADAL" clId="{DD9AF769-E47D-B840-BE1E-EDDB5E1B6403}" dt="2024-11-03T16:40:31.087" v="0"/>
        <pc:sldMkLst>
          <pc:docMk/>
          <pc:sldMk cId="3757525156" sldId="289"/>
        </pc:sldMkLst>
      </pc:sldChg>
      <pc:sldChg chg="addSp delSp modSp add mod setBg delDesignElem">
        <pc:chgData name="Fahrner, Michelle" userId="7672c29c-0219-4e1e-943d-44b255e75464" providerId="ADAL" clId="{DD9AF769-E47D-B840-BE1E-EDDB5E1B6403}" dt="2024-11-03T16:49:45.424" v="10"/>
        <pc:sldMkLst>
          <pc:docMk/>
          <pc:sldMk cId="1023349297" sldId="291"/>
        </pc:sldMkLst>
        <pc:spChg chg="add mod">
          <ac:chgData name="Fahrner, Michelle" userId="7672c29c-0219-4e1e-943d-44b255e75464" providerId="ADAL" clId="{DD9AF769-E47D-B840-BE1E-EDDB5E1B6403}" dt="2024-11-03T16:49:45.424" v="10"/>
          <ac:spMkLst>
            <pc:docMk/>
            <pc:sldMk cId="1023349297" sldId="291"/>
            <ac:spMk id="4" creationId="{C11E25C2-98B9-F747-6427-8000D2AC6FEE}"/>
          </ac:spMkLst>
        </pc:spChg>
        <pc:spChg chg="del">
          <ac:chgData name="Fahrner, Michelle" userId="7672c29c-0219-4e1e-943d-44b255e75464" providerId="ADAL" clId="{DD9AF769-E47D-B840-BE1E-EDDB5E1B6403}" dt="2024-11-03T16:48:07.236" v="3"/>
          <ac:spMkLst>
            <pc:docMk/>
            <pc:sldMk cId="1023349297" sldId="291"/>
            <ac:spMk id="1033" creationId="{45D37F4E-DDB4-456B-97E0-9937730A039F}"/>
          </ac:spMkLst>
        </pc:spChg>
        <pc:spChg chg="del">
          <ac:chgData name="Fahrner, Michelle" userId="7672c29c-0219-4e1e-943d-44b255e75464" providerId="ADAL" clId="{DD9AF769-E47D-B840-BE1E-EDDB5E1B6403}" dt="2024-11-03T16:48:07.236" v="3"/>
          <ac:spMkLst>
            <pc:docMk/>
            <pc:sldMk cId="1023349297" sldId="291"/>
            <ac:spMk id="1035" creationId="{B2DD41CD-8F47-4F56-AD12-4E2FF7696987}"/>
          </ac:spMkLst>
        </pc:spChg>
      </pc:sldChg>
      <pc:sldChg chg="addSp delSp modSp add mod setBg delDesignElem">
        <pc:chgData name="Fahrner, Michelle" userId="7672c29c-0219-4e1e-943d-44b255e75464" providerId="ADAL" clId="{DD9AF769-E47D-B840-BE1E-EDDB5E1B6403}" dt="2024-11-03T16:51:32.983" v="22" actId="20577"/>
        <pc:sldMkLst>
          <pc:docMk/>
          <pc:sldMk cId="3572166603" sldId="292"/>
        </pc:sldMkLst>
        <pc:spChg chg="mod">
          <ac:chgData name="Fahrner, Michelle" userId="7672c29c-0219-4e1e-943d-44b255e75464" providerId="ADAL" clId="{DD9AF769-E47D-B840-BE1E-EDDB5E1B6403}" dt="2024-11-03T16:51:32.983" v="22" actId="20577"/>
          <ac:spMkLst>
            <pc:docMk/>
            <pc:sldMk cId="3572166603" sldId="292"/>
            <ac:spMk id="3" creationId="{B2B7F6AD-A21D-1B2F-920B-7A8142D72B52}"/>
          </ac:spMkLst>
        </pc:spChg>
        <pc:spChg chg="add mod">
          <ac:chgData name="Fahrner, Michelle" userId="7672c29c-0219-4e1e-943d-44b255e75464" providerId="ADAL" clId="{DD9AF769-E47D-B840-BE1E-EDDB5E1B6403}" dt="2024-11-03T16:49:41.051" v="9"/>
          <ac:spMkLst>
            <pc:docMk/>
            <pc:sldMk cId="3572166603" sldId="292"/>
            <ac:spMk id="4" creationId="{BE391204-6CDD-C199-B938-5127B2AC1702}"/>
          </ac:spMkLst>
        </pc:spChg>
        <pc:spChg chg="del">
          <ac:chgData name="Fahrner, Michelle" userId="7672c29c-0219-4e1e-943d-44b255e75464" providerId="ADAL" clId="{DD9AF769-E47D-B840-BE1E-EDDB5E1B6403}" dt="2024-11-03T16:48:12.994" v="5"/>
          <ac:spMkLst>
            <pc:docMk/>
            <pc:sldMk cId="3572166603" sldId="292"/>
            <ac:spMk id="3079" creationId="{45D37F4E-DDB4-456B-97E0-9937730A039F}"/>
          </ac:spMkLst>
        </pc:spChg>
        <pc:spChg chg="del">
          <ac:chgData name="Fahrner, Michelle" userId="7672c29c-0219-4e1e-943d-44b255e75464" providerId="ADAL" clId="{DD9AF769-E47D-B840-BE1E-EDDB5E1B6403}" dt="2024-11-03T16:48:12.994" v="5"/>
          <ac:spMkLst>
            <pc:docMk/>
            <pc:sldMk cId="3572166603" sldId="292"/>
            <ac:spMk id="3081" creationId="{B2DD41CD-8F47-4F56-AD12-4E2FF7696987}"/>
          </ac:spMkLst>
        </pc:spChg>
      </pc:sldChg>
    </pc:docChg>
  </pc:docChgLst>
  <pc:docChgLst>
    <pc:chgData name="Willig, Katharina" userId="S::katharina.willig@student.reutlingen-university.de::3c0ab8a1-9bbb-4e0e-aa5f-880623f24d8c" providerId="AD" clId="Web-{E4D091B4-352D-E549-7431-9A09F5B36A62}"/>
    <pc:docChg chg="addSld modSld modSection">
      <pc:chgData name="Willig, Katharina" userId="S::katharina.willig@student.reutlingen-university.de::3c0ab8a1-9bbb-4e0e-aa5f-880623f24d8c" providerId="AD" clId="Web-{E4D091B4-352D-E549-7431-9A09F5B36A62}" dt="2024-11-03T17:02:45.810" v="719" actId="20577"/>
      <pc:docMkLst>
        <pc:docMk/>
      </pc:docMkLst>
      <pc:sldChg chg="addSp delSp modSp new mod setBg">
        <pc:chgData name="Willig, Katharina" userId="S::katharina.willig@student.reutlingen-university.de::3c0ab8a1-9bbb-4e0e-aa5f-880623f24d8c" providerId="AD" clId="Web-{E4D091B4-352D-E549-7431-9A09F5B36A62}" dt="2024-11-03T16:54:33.089" v="670" actId="20577"/>
        <pc:sldMkLst>
          <pc:docMk/>
          <pc:sldMk cId="2582487421" sldId="285"/>
        </pc:sldMkLst>
        <pc:spChg chg="mod">
          <ac:chgData name="Willig, Katharina" userId="S::katharina.willig@student.reutlingen-university.de::3c0ab8a1-9bbb-4e0e-aa5f-880623f24d8c" providerId="AD" clId="Web-{E4D091B4-352D-E549-7431-9A09F5B36A62}" dt="2024-11-03T16:50:09.947" v="581" actId="20577"/>
          <ac:spMkLst>
            <pc:docMk/>
            <pc:sldMk cId="2582487421" sldId="285"/>
            <ac:spMk id="2" creationId="{048099EC-0187-262C-7DFC-7EBE9456AC63}"/>
          </ac:spMkLst>
        </pc:spChg>
        <pc:spChg chg="mod ord">
          <ac:chgData name="Willig, Katharina" userId="S::katharina.willig@student.reutlingen-university.de::3c0ab8a1-9bbb-4e0e-aa5f-880623f24d8c" providerId="AD" clId="Web-{E4D091B4-352D-E549-7431-9A09F5B36A62}" dt="2024-11-03T16:54:33.089" v="670" actId="20577"/>
          <ac:spMkLst>
            <pc:docMk/>
            <pc:sldMk cId="2582487421" sldId="285"/>
            <ac:spMk id="3" creationId="{3E96AEF4-5CA6-AD1F-309B-03DA692F2D23}"/>
          </ac:spMkLst>
        </pc:spChg>
        <pc:spChg chg="mod ord">
          <ac:chgData name="Willig, Katharina" userId="S::katharina.willig@student.reutlingen-university.de::3c0ab8a1-9bbb-4e0e-aa5f-880623f24d8c" providerId="AD" clId="Web-{E4D091B4-352D-E549-7431-9A09F5B36A62}" dt="2024-11-03T16:49:56.493" v="577"/>
          <ac:spMkLst>
            <pc:docMk/>
            <pc:sldMk cId="2582487421" sldId="285"/>
            <ac:spMk id="4" creationId="{143F0730-6A26-CC74-2A42-FF810C9C38F5}"/>
          </ac:spMkLst>
        </pc:spChg>
        <pc:spChg chg="mod">
          <ac:chgData name="Willig, Katharina" userId="S::katharina.willig@student.reutlingen-university.de::3c0ab8a1-9bbb-4e0e-aa5f-880623f24d8c" providerId="AD" clId="Web-{E4D091B4-352D-E549-7431-9A09F5B36A62}" dt="2024-11-03T16:49:56.493" v="577"/>
          <ac:spMkLst>
            <pc:docMk/>
            <pc:sldMk cId="2582487421" sldId="285"/>
            <ac:spMk id="5" creationId="{A5F77C92-1BE9-92A9-7A21-1A1482F7671B}"/>
          </ac:spMkLst>
        </pc:spChg>
        <pc:spChg chg="add del">
          <ac:chgData name="Willig, Katharina" userId="S::katharina.willig@student.reutlingen-university.de::3c0ab8a1-9bbb-4e0e-aa5f-880623f24d8c" providerId="AD" clId="Web-{E4D091B4-352D-E549-7431-9A09F5B36A62}" dt="2024-11-03T16:42:38.245" v="520"/>
          <ac:spMkLst>
            <pc:docMk/>
            <pc:sldMk cId="2582487421" sldId="285"/>
            <ac:spMk id="7" creationId="{70DFC902-7D23-471A-B557-B6B6917D7A0D}"/>
          </ac:spMkLst>
        </pc:spChg>
        <pc:spChg chg="add del">
          <ac:chgData name="Willig, Katharina" userId="S::katharina.willig@student.reutlingen-university.de::3c0ab8a1-9bbb-4e0e-aa5f-880623f24d8c" providerId="AD" clId="Web-{E4D091B4-352D-E549-7431-9A09F5B36A62}" dt="2024-11-03T16:42:38.245" v="520"/>
          <ac:spMkLst>
            <pc:docMk/>
            <pc:sldMk cId="2582487421" sldId="285"/>
            <ac:spMk id="8" creationId="{A55D5633-D557-4DCA-982C-FF36EB7A1C00}"/>
          </ac:spMkLst>
        </pc:spChg>
        <pc:spChg chg="add del">
          <ac:chgData name="Willig, Katharina" userId="S::katharina.willig@student.reutlingen-university.de::3c0ab8a1-9bbb-4e0e-aa5f-880623f24d8c" providerId="AD" clId="Web-{E4D091B4-352D-E549-7431-9A09F5B36A62}" dt="2024-11-03T16:42:38.245" v="520"/>
          <ac:spMkLst>
            <pc:docMk/>
            <pc:sldMk cId="2582487421" sldId="285"/>
            <ac:spMk id="14" creationId="{450D3AD2-FA80-415F-A9CE-54D884561CD7}"/>
          </ac:spMkLst>
        </pc:spChg>
        <pc:spChg chg="add del">
          <ac:chgData name="Willig, Katharina" userId="S::katharina.willig@student.reutlingen-university.de::3c0ab8a1-9bbb-4e0e-aa5f-880623f24d8c" providerId="AD" clId="Web-{E4D091B4-352D-E549-7431-9A09F5B36A62}" dt="2024-11-03T16:46:02.868" v="546"/>
          <ac:spMkLst>
            <pc:docMk/>
            <pc:sldMk cId="2582487421" sldId="285"/>
            <ac:spMk id="19" creationId="{18873D23-2DCF-4B31-A009-95721C06E8E1}"/>
          </ac:spMkLst>
        </pc:spChg>
        <pc:spChg chg="add del">
          <ac:chgData name="Willig, Katharina" userId="S::katharina.willig@student.reutlingen-university.de::3c0ab8a1-9bbb-4e0e-aa5f-880623f24d8c" providerId="AD" clId="Web-{E4D091B4-352D-E549-7431-9A09F5B36A62}" dt="2024-11-03T16:46:02.868" v="546"/>
          <ac:spMkLst>
            <pc:docMk/>
            <pc:sldMk cId="2582487421" sldId="285"/>
            <ac:spMk id="20" creationId="{C13EF075-D4EF-4929-ADBC-91B27DA19955}"/>
          </ac:spMkLst>
        </pc:spChg>
        <pc:spChg chg="add del">
          <ac:chgData name="Willig, Katharina" userId="S::katharina.willig@student.reutlingen-university.de::3c0ab8a1-9bbb-4e0e-aa5f-880623f24d8c" providerId="AD" clId="Web-{E4D091B4-352D-E549-7431-9A09F5B36A62}" dt="2024-11-03T16:49:56.493" v="577"/>
          <ac:spMkLst>
            <pc:docMk/>
            <pc:sldMk cId="2582487421" sldId="285"/>
            <ac:spMk id="26" creationId="{907EF6B7-1338-4443-8C46-6A318D952DFD}"/>
          </ac:spMkLst>
        </pc:spChg>
        <pc:spChg chg="add del">
          <ac:chgData name="Willig, Katharina" userId="S::katharina.willig@student.reutlingen-university.de::3c0ab8a1-9bbb-4e0e-aa5f-880623f24d8c" providerId="AD" clId="Web-{E4D091B4-352D-E549-7431-9A09F5B36A62}" dt="2024-11-03T16:49:56.493" v="577"/>
          <ac:spMkLst>
            <pc:docMk/>
            <pc:sldMk cId="2582487421" sldId="285"/>
            <ac:spMk id="28" creationId="{DAAE4CDD-124C-4DCF-9584-B6033B545DD5}"/>
          </ac:spMkLst>
        </pc:spChg>
        <pc:spChg chg="add del">
          <ac:chgData name="Willig, Katharina" userId="S::katharina.willig@student.reutlingen-university.de::3c0ab8a1-9bbb-4e0e-aa5f-880623f24d8c" providerId="AD" clId="Web-{E4D091B4-352D-E549-7431-9A09F5B36A62}" dt="2024-11-03T16:49:56.493" v="577"/>
          <ac:spMkLst>
            <pc:docMk/>
            <pc:sldMk cId="2582487421" sldId="285"/>
            <ac:spMk id="30" creationId="{081E4A58-353D-44AE-B2FC-2A74E2E400F7}"/>
          </ac:spMkLst>
        </pc:spChg>
        <pc:spChg chg="add">
          <ac:chgData name="Willig, Katharina" userId="S::katharina.willig@student.reutlingen-university.de::3c0ab8a1-9bbb-4e0e-aa5f-880623f24d8c" providerId="AD" clId="Web-{E4D091B4-352D-E549-7431-9A09F5B36A62}" dt="2024-11-03T16:49:56.493" v="577"/>
          <ac:spMkLst>
            <pc:docMk/>
            <pc:sldMk cId="2582487421" sldId="285"/>
            <ac:spMk id="35" creationId="{A2679492-7988-4050-9056-542444452411}"/>
          </ac:spMkLst>
        </pc:spChg>
        <pc:spChg chg="add">
          <ac:chgData name="Willig, Katharina" userId="S::katharina.willig@student.reutlingen-university.de::3c0ab8a1-9bbb-4e0e-aa5f-880623f24d8c" providerId="AD" clId="Web-{E4D091B4-352D-E549-7431-9A09F5B36A62}" dt="2024-11-03T16:49:56.493" v="577"/>
          <ac:spMkLst>
            <pc:docMk/>
            <pc:sldMk cId="2582487421" sldId="285"/>
            <ac:spMk id="37" creationId="{B091B163-7D61-4891-ABCF-5C13D9C418D0}"/>
          </ac:spMkLst>
        </pc:spChg>
        <pc:grpChg chg="add del">
          <ac:chgData name="Willig, Katharina" userId="S::katharina.willig@student.reutlingen-university.de::3c0ab8a1-9bbb-4e0e-aa5f-880623f24d8c" providerId="AD" clId="Web-{E4D091B4-352D-E549-7431-9A09F5B36A62}" dt="2024-11-03T16:46:02.868" v="546"/>
          <ac:grpSpMkLst>
            <pc:docMk/>
            <pc:sldMk cId="2582487421" sldId="285"/>
            <ac:grpSpMk id="21" creationId="{DAA26DFA-AAB2-4973-9C17-16D587C7B198}"/>
          </ac:grpSpMkLst>
        </pc:grpChg>
        <pc:grpChg chg="add">
          <ac:chgData name="Willig, Katharina" userId="S::katharina.willig@student.reutlingen-university.de::3c0ab8a1-9bbb-4e0e-aa5f-880623f24d8c" providerId="AD" clId="Web-{E4D091B4-352D-E549-7431-9A09F5B36A62}" dt="2024-11-03T16:49:56.493" v="577"/>
          <ac:grpSpMkLst>
            <pc:docMk/>
            <pc:sldMk cId="2582487421" sldId="285"/>
            <ac:grpSpMk id="39" creationId="{0474DF76-993E-44DE-AFB0-C416182ACECF}"/>
          </ac:grpSpMkLst>
        </pc:grpChg>
        <pc:cxnChg chg="add">
          <ac:chgData name="Willig, Katharina" userId="S::katharina.willig@student.reutlingen-university.de::3c0ab8a1-9bbb-4e0e-aa5f-880623f24d8c" providerId="AD" clId="Web-{E4D091B4-352D-E549-7431-9A09F5B36A62}" dt="2024-11-03T16:49:56.493" v="577"/>
          <ac:cxnSpMkLst>
            <pc:docMk/>
            <pc:sldMk cId="2582487421" sldId="285"/>
            <ac:cxnSpMk id="44" creationId="{C49DA8F6-BCC1-4447-B54C-57856834B94B}"/>
          </ac:cxnSpMkLst>
        </pc:cxnChg>
      </pc:sldChg>
      <pc:sldChg chg="addSp delSp modSp mod setBg">
        <pc:chgData name="Willig, Katharina" userId="S::katharina.willig@student.reutlingen-university.de::3c0ab8a1-9bbb-4e0e-aa5f-880623f24d8c" providerId="AD" clId="Web-{E4D091B4-352D-E549-7431-9A09F5B36A62}" dt="2024-11-03T17:01:29.648" v="714" actId="20577"/>
        <pc:sldMkLst>
          <pc:docMk/>
          <pc:sldMk cId="1023349297" sldId="291"/>
        </pc:sldMkLst>
        <pc:spChg chg="mod">
          <ac:chgData name="Willig, Katharina" userId="S::katharina.willig@student.reutlingen-university.de::3c0ab8a1-9bbb-4e0e-aa5f-880623f24d8c" providerId="AD" clId="Web-{E4D091B4-352D-E549-7431-9A09F5B36A62}" dt="2024-11-03T16:56:35.519" v="678"/>
          <ac:spMkLst>
            <pc:docMk/>
            <pc:sldMk cId="1023349297" sldId="291"/>
            <ac:spMk id="2" creationId="{42CDF0D6-E4E6-7532-5860-501E16C48262}"/>
          </ac:spMkLst>
        </pc:spChg>
        <pc:spChg chg="mod">
          <ac:chgData name="Willig, Katharina" userId="S::katharina.willig@student.reutlingen-university.de::3c0ab8a1-9bbb-4e0e-aa5f-880623f24d8c" providerId="AD" clId="Web-{E4D091B4-352D-E549-7431-9A09F5B36A62}" dt="2024-11-03T17:01:29.648" v="714" actId="20577"/>
          <ac:spMkLst>
            <pc:docMk/>
            <pc:sldMk cId="1023349297" sldId="291"/>
            <ac:spMk id="3" creationId="{EAAE5D51-27FB-3744-BC73-12A466599177}"/>
          </ac:spMkLst>
        </pc:spChg>
        <pc:spChg chg="mod ord">
          <ac:chgData name="Willig, Katharina" userId="S::katharina.willig@student.reutlingen-university.de::3c0ab8a1-9bbb-4e0e-aa5f-880623f24d8c" providerId="AD" clId="Web-{E4D091B4-352D-E549-7431-9A09F5B36A62}" dt="2024-11-03T16:56:35.519" v="678"/>
          <ac:spMkLst>
            <pc:docMk/>
            <pc:sldMk cId="1023349297" sldId="291"/>
            <ac:spMk id="4" creationId="{C11E25C2-98B9-F747-6427-8000D2AC6FEE}"/>
          </ac:spMkLst>
        </pc:spChg>
        <pc:spChg chg="add del">
          <ac:chgData name="Willig, Katharina" userId="S::katharina.willig@student.reutlingen-university.de::3c0ab8a1-9bbb-4e0e-aa5f-880623f24d8c" providerId="AD" clId="Web-{E4D091B4-352D-E549-7431-9A09F5B36A62}" dt="2024-11-03T16:56:37.097" v="681"/>
          <ac:spMkLst>
            <pc:docMk/>
            <pc:sldMk cId="1023349297" sldId="291"/>
            <ac:spMk id="1030" creationId="{743AA782-23D1-4521-8CAD-47662984AA08}"/>
          </ac:spMkLst>
        </pc:spChg>
        <pc:spChg chg="add del">
          <ac:chgData name="Willig, Katharina" userId="S::katharina.willig@student.reutlingen-university.de::3c0ab8a1-9bbb-4e0e-aa5f-880623f24d8c" providerId="AD" clId="Web-{E4D091B4-352D-E549-7431-9A09F5B36A62}" dt="2024-11-03T16:56:37.097" v="681"/>
          <ac:spMkLst>
            <pc:docMk/>
            <pc:sldMk cId="1023349297" sldId="291"/>
            <ac:spMk id="1031" creationId="{650D18FE-0824-4A46-B22C-A86B52E5780A}"/>
          </ac:spMkLst>
        </pc:spChg>
        <pc:spChg chg="add del">
          <ac:chgData name="Willig, Katharina" userId="S::katharina.willig@student.reutlingen-university.de::3c0ab8a1-9bbb-4e0e-aa5f-880623f24d8c" providerId="AD" clId="Web-{E4D091B4-352D-E549-7431-9A09F5B36A62}" dt="2024-11-03T16:56:01.392" v="674"/>
          <ac:spMkLst>
            <pc:docMk/>
            <pc:sldMk cId="1023349297" sldId="291"/>
            <ac:spMk id="1036" creationId="{45D37F4E-DDB4-456B-97E0-9937730A039F}"/>
          </ac:spMkLst>
        </pc:spChg>
        <pc:spChg chg="add del">
          <ac:chgData name="Willig, Katharina" userId="S::katharina.willig@student.reutlingen-university.de::3c0ab8a1-9bbb-4e0e-aa5f-880623f24d8c" providerId="AD" clId="Web-{E4D091B4-352D-E549-7431-9A09F5B36A62}" dt="2024-11-03T16:56:01.392" v="674"/>
          <ac:spMkLst>
            <pc:docMk/>
            <pc:sldMk cId="1023349297" sldId="291"/>
            <ac:spMk id="1038" creationId="{B2DD41CD-8F47-4F56-AD12-4E2FF7696987}"/>
          </ac:spMkLst>
        </pc:spChg>
        <pc:spChg chg="add del">
          <ac:chgData name="Willig, Katharina" userId="S::katharina.willig@student.reutlingen-university.de::3c0ab8a1-9bbb-4e0e-aa5f-880623f24d8c" providerId="AD" clId="Web-{E4D091B4-352D-E549-7431-9A09F5B36A62}" dt="2024-11-03T16:56:21.409" v="676"/>
          <ac:spMkLst>
            <pc:docMk/>
            <pc:sldMk cId="1023349297" sldId="291"/>
            <ac:spMk id="1040" creationId="{743AA782-23D1-4521-8CAD-47662984AA08}"/>
          </ac:spMkLst>
        </pc:spChg>
        <pc:spChg chg="add del">
          <ac:chgData name="Willig, Katharina" userId="S::katharina.willig@student.reutlingen-university.de::3c0ab8a1-9bbb-4e0e-aa5f-880623f24d8c" providerId="AD" clId="Web-{E4D091B4-352D-E549-7431-9A09F5B36A62}" dt="2024-11-03T16:56:21.409" v="676"/>
          <ac:spMkLst>
            <pc:docMk/>
            <pc:sldMk cId="1023349297" sldId="291"/>
            <ac:spMk id="1041" creationId="{71877DBC-BB60-40F0-AC93-2ACDBAAE60CE}"/>
          </ac:spMkLst>
        </pc:spChg>
        <pc:spChg chg="add del">
          <ac:chgData name="Willig, Katharina" userId="S::katharina.willig@student.reutlingen-university.de::3c0ab8a1-9bbb-4e0e-aa5f-880623f24d8c" providerId="AD" clId="Web-{E4D091B4-352D-E549-7431-9A09F5B36A62}" dt="2024-11-03T16:56:35.519" v="678"/>
          <ac:spMkLst>
            <pc:docMk/>
            <pc:sldMk cId="1023349297" sldId="291"/>
            <ac:spMk id="1043" creationId="{5AA03EDC-7067-4DFF-B672-541D016AAAB8}"/>
          </ac:spMkLst>
        </pc:spChg>
        <pc:spChg chg="add del">
          <ac:chgData name="Willig, Katharina" userId="S::katharina.willig@student.reutlingen-university.de::3c0ab8a1-9bbb-4e0e-aa5f-880623f24d8c" providerId="AD" clId="Web-{E4D091B4-352D-E549-7431-9A09F5B36A62}" dt="2024-11-03T16:56:35.519" v="678"/>
          <ac:spMkLst>
            <pc:docMk/>
            <pc:sldMk cId="1023349297" sldId="291"/>
            <ac:spMk id="1044" creationId="{0EBF3E39-B0BE-496A-8604-9007470FFA3A}"/>
          </ac:spMkLst>
        </pc:spChg>
        <pc:spChg chg="add del">
          <ac:chgData name="Willig, Katharina" userId="S::katharina.willig@student.reutlingen-university.de::3c0ab8a1-9bbb-4e0e-aa5f-880623f24d8c" providerId="AD" clId="Web-{E4D091B4-352D-E549-7431-9A09F5B36A62}" dt="2024-11-03T16:56:37.097" v="680"/>
          <ac:spMkLst>
            <pc:docMk/>
            <pc:sldMk cId="1023349297" sldId="291"/>
            <ac:spMk id="1046" creationId="{743AA782-23D1-4521-8CAD-47662984AA08}"/>
          </ac:spMkLst>
        </pc:spChg>
        <pc:spChg chg="add del">
          <ac:chgData name="Willig, Katharina" userId="S::katharina.willig@student.reutlingen-university.de::3c0ab8a1-9bbb-4e0e-aa5f-880623f24d8c" providerId="AD" clId="Web-{E4D091B4-352D-E549-7431-9A09F5B36A62}" dt="2024-11-03T16:56:37.097" v="680"/>
          <ac:spMkLst>
            <pc:docMk/>
            <pc:sldMk cId="1023349297" sldId="291"/>
            <ac:spMk id="1047" creationId="{650D18FE-0824-4A46-B22C-A86B52E5780A}"/>
          </ac:spMkLst>
        </pc:spChg>
        <pc:spChg chg="add">
          <ac:chgData name="Willig, Katharina" userId="S::katharina.willig@student.reutlingen-university.de::3c0ab8a1-9bbb-4e0e-aa5f-880623f24d8c" providerId="AD" clId="Web-{E4D091B4-352D-E549-7431-9A09F5B36A62}" dt="2024-11-03T16:56:37.097" v="681"/>
          <ac:spMkLst>
            <pc:docMk/>
            <pc:sldMk cId="1023349297" sldId="291"/>
            <ac:spMk id="1049" creationId="{743AA782-23D1-4521-8CAD-47662984AA08}"/>
          </ac:spMkLst>
        </pc:spChg>
        <pc:spChg chg="add">
          <ac:chgData name="Willig, Katharina" userId="S::katharina.willig@student.reutlingen-university.de::3c0ab8a1-9bbb-4e0e-aa5f-880623f24d8c" providerId="AD" clId="Web-{E4D091B4-352D-E549-7431-9A09F5B36A62}" dt="2024-11-03T16:56:37.097" v="681"/>
          <ac:spMkLst>
            <pc:docMk/>
            <pc:sldMk cId="1023349297" sldId="291"/>
            <ac:spMk id="1050" creationId="{71877DBC-BB60-40F0-AC93-2ACDBAAE60CE}"/>
          </ac:spMkLst>
        </pc:spChg>
        <pc:picChg chg="mod">
          <ac:chgData name="Willig, Katharina" userId="S::katharina.willig@student.reutlingen-university.de::3c0ab8a1-9bbb-4e0e-aa5f-880623f24d8c" providerId="AD" clId="Web-{E4D091B4-352D-E549-7431-9A09F5B36A62}" dt="2024-11-03T16:56:35.519" v="678"/>
          <ac:picMkLst>
            <pc:docMk/>
            <pc:sldMk cId="1023349297" sldId="291"/>
            <ac:picMk id="1028" creationId="{CFEDEA4F-358A-CF02-88B5-B1B79AEBDF9B}"/>
          </ac:picMkLst>
        </pc:picChg>
      </pc:sldChg>
      <pc:sldChg chg="addSp modSp mod setBg">
        <pc:chgData name="Willig, Katharina" userId="S::katharina.willig@student.reutlingen-university.de::3c0ab8a1-9bbb-4e0e-aa5f-880623f24d8c" providerId="AD" clId="Web-{E4D091B4-352D-E549-7431-9A09F5B36A62}" dt="2024-11-03T17:02:45.810" v="719" actId="20577"/>
        <pc:sldMkLst>
          <pc:docMk/>
          <pc:sldMk cId="3572166603" sldId="292"/>
        </pc:sldMkLst>
        <pc:spChg chg="mod">
          <ac:chgData name="Willig, Katharina" userId="S::katharina.willig@student.reutlingen-university.de::3c0ab8a1-9bbb-4e0e-aa5f-880623f24d8c" providerId="AD" clId="Web-{E4D091B4-352D-E549-7431-9A09F5B36A62}" dt="2024-11-03T16:55:31.484" v="671"/>
          <ac:spMkLst>
            <pc:docMk/>
            <pc:sldMk cId="3572166603" sldId="292"/>
            <ac:spMk id="2" creationId="{54FB0329-9D62-0373-12C0-3BEE09479A30}"/>
          </ac:spMkLst>
        </pc:spChg>
        <pc:spChg chg="mod">
          <ac:chgData name="Willig, Katharina" userId="S::katharina.willig@student.reutlingen-university.de::3c0ab8a1-9bbb-4e0e-aa5f-880623f24d8c" providerId="AD" clId="Web-{E4D091B4-352D-E549-7431-9A09F5B36A62}" dt="2024-11-03T17:02:45.810" v="719" actId="20577"/>
          <ac:spMkLst>
            <pc:docMk/>
            <pc:sldMk cId="3572166603" sldId="292"/>
            <ac:spMk id="3" creationId="{B2B7F6AD-A21D-1B2F-920B-7A8142D72B52}"/>
          </ac:spMkLst>
        </pc:spChg>
        <pc:spChg chg="mod">
          <ac:chgData name="Willig, Katharina" userId="S::katharina.willig@student.reutlingen-university.de::3c0ab8a1-9bbb-4e0e-aa5f-880623f24d8c" providerId="AD" clId="Web-{E4D091B4-352D-E549-7431-9A09F5B36A62}" dt="2024-11-03T16:55:31.484" v="671"/>
          <ac:spMkLst>
            <pc:docMk/>
            <pc:sldMk cId="3572166603" sldId="292"/>
            <ac:spMk id="4" creationId="{BE391204-6CDD-C199-B938-5127B2AC1702}"/>
          </ac:spMkLst>
        </pc:spChg>
        <pc:spChg chg="add">
          <ac:chgData name="Willig, Katharina" userId="S::katharina.willig@student.reutlingen-university.de::3c0ab8a1-9bbb-4e0e-aa5f-880623f24d8c" providerId="AD" clId="Web-{E4D091B4-352D-E549-7431-9A09F5B36A62}" dt="2024-11-03T16:55:31.484" v="671"/>
          <ac:spMkLst>
            <pc:docMk/>
            <pc:sldMk cId="3572166603" sldId="292"/>
            <ac:spMk id="3076" creationId="{743AA782-23D1-4521-8CAD-47662984AA08}"/>
          </ac:spMkLst>
        </pc:spChg>
        <pc:spChg chg="add">
          <ac:chgData name="Willig, Katharina" userId="S::katharina.willig@student.reutlingen-university.de::3c0ab8a1-9bbb-4e0e-aa5f-880623f24d8c" providerId="AD" clId="Web-{E4D091B4-352D-E549-7431-9A09F5B36A62}" dt="2024-11-03T16:55:31.484" v="671"/>
          <ac:spMkLst>
            <pc:docMk/>
            <pc:sldMk cId="3572166603" sldId="292"/>
            <ac:spMk id="3077" creationId="{71877DBC-BB60-40F0-AC93-2ACDBAAE60CE}"/>
          </ac:spMkLst>
        </pc:spChg>
        <pc:picChg chg="mod">
          <ac:chgData name="Willig, Katharina" userId="S::katharina.willig@student.reutlingen-university.de::3c0ab8a1-9bbb-4e0e-aa5f-880623f24d8c" providerId="AD" clId="Web-{E4D091B4-352D-E549-7431-9A09F5B36A62}" dt="2024-11-03T16:55:31.484" v="671"/>
          <ac:picMkLst>
            <pc:docMk/>
            <pc:sldMk cId="3572166603" sldId="292"/>
            <ac:picMk id="3074" creationId="{7954B95D-92B8-8265-6C5E-A47D399DA5A4}"/>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ata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48.svg"/><Relationship Id="rId4" Type="http://schemas.openxmlformats.org/officeDocument/2006/relationships/image" Target="../media/image44.svg"/><Relationship Id="rId9" Type="http://schemas.openxmlformats.org/officeDocument/2006/relationships/image" Target="../media/image4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48.svg"/><Relationship Id="rId4" Type="http://schemas.openxmlformats.org/officeDocument/2006/relationships/image" Target="../media/image44.svg"/><Relationship Id="rId9" Type="http://schemas.openxmlformats.org/officeDocument/2006/relationships/image" Target="../media/image4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0A8E1E-2A49-4586-AB53-C774D196B7B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64DB7EC-6EF6-4EFF-9085-FE0674214041}">
      <dgm:prSet custT="1"/>
      <dgm:spPr/>
      <dgm:t>
        <a:bodyPr/>
        <a:lstStyle/>
        <a:p>
          <a:pPr>
            <a:lnSpc>
              <a:spcPct val="100000"/>
            </a:lnSpc>
          </a:pPr>
          <a:r>
            <a:rPr lang="de-DE" sz="1200" b="1"/>
            <a:t>Loading data</a:t>
          </a:r>
          <a:r>
            <a:rPr lang="de-DE" sz="1200"/>
            <a:t>: </a:t>
          </a:r>
          <a:r>
            <a:rPr lang="de-DE" sz="1200" i="1"/>
            <a:t>data-folder</a:t>
          </a:r>
          <a:r>
            <a:rPr lang="de-DE" sz="1200"/>
            <a:t> erstellen, </a:t>
          </a:r>
          <a:r>
            <a:rPr lang="de-DE" sz="1200" i="1"/>
            <a:t>starter.py file </a:t>
          </a:r>
          <a:r>
            <a:rPr lang="de-DE" sz="1200"/>
            <a:t>erstellen, erstellt Index über Dokumente im </a:t>
          </a:r>
          <a:r>
            <a:rPr lang="de-DE" sz="1200" i="1"/>
            <a:t>data-folder</a:t>
          </a:r>
          <a:endParaRPr lang="en-US" sz="1200"/>
        </a:p>
      </dgm:t>
    </dgm:pt>
    <dgm:pt modelId="{CAD5211B-3D46-472B-A6C1-4CAA0B525851}" type="parTrans" cxnId="{653AB618-EABB-4A4B-9B36-22509525EAAF}">
      <dgm:prSet/>
      <dgm:spPr/>
      <dgm:t>
        <a:bodyPr/>
        <a:lstStyle/>
        <a:p>
          <a:endParaRPr lang="en-US"/>
        </a:p>
      </dgm:t>
    </dgm:pt>
    <dgm:pt modelId="{F98F0BCA-018A-49CB-B927-F091191409B5}" type="sibTrans" cxnId="{653AB618-EABB-4A4B-9B36-22509525EAAF}">
      <dgm:prSet/>
      <dgm:spPr/>
      <dgm:t>
        <a:bodyPr/>
        <a:lstStyle/>
        <a:p>
          <a:endParaRPr lang="en-US"/>
        </a:p>
      </dgm:t>
    </dgm:pt>
    <dgm:pt modelId="{9685B6E8-0FED-454F-9B11-91C95B051D7F}">
      <dgm:prSet custT="1"/>
      <dgm:spPr/>
      <dgm:t>
        <a:bodyPr/>
        <a:lstStyle/>
        <a:p>
          <a:pPr>
            <a:lnSpc>
              <a:spcPct val="100000"/>
            </a:lnSpc>
          </a:pPr>
          <a:r>
            <a:rPr lang="de-DE" sz="1200" b="1"/>
            <a:t>Indexing</a:t>
          </a:r>
          <a:r>
            <a:rPr lang="de-DE" sz="1200"/>
            <a:t>: Daten erhalten Indexierung zur einfacheren Abfrage</a:t>
          </a:r>
          <a:endParaRPr lang="en-US" sz="1200"/>
        </a:p>
      </dgm:t>
    </dgm:pt>
    <dgm:pt modelId="{1F0B3B91-D61F-47A6-94C6-538E33C64D66}" type="parTrans" cxnId="{1AB86158-2215-4E29-A8BC-5169A3107988}">
      <dgm:prSet/>
      <dgm:spPr/>
      <dgm:t>
        <a:bodyPr/>
        <a:lstStyle/>
        <a:p>
          <a:endParaRPr lang="en-US"/>
        </a:p>
      </dgm:t>
    </dgm:pt>
    <dgm:pt modelId="{A5313B31-46AB-4FE0-91DA-0EF1FB24C772}" type="sibTrans" cxnId="{1AB86158-2215-4E29-A8BC-5169A3107988}">
      <dgm:prSet/>
      <dgm:spPr/>
      <dgm:t>
        <a:bodyPr/>
        <a:lstStyle/>
        <a:p>
          <a:endParaRPr lang="en-US"/>
        </a:p>
      </dgm:t>
    </dgm:pt>
    <dgm:pt modelId="{BC1BC362-0D82-46F5-AA5C-13A3755E08D8}">
      <dgm:prSet custT="1"/>
      <dgm:spPr/>
      <dgm:t>
        <a:bodyPr/>
        <a:lstStyle/>
        <a:p>
          <a:pPr>
            <a:lnSpc>
              <a:spcPct val="100000"/>
            </a:lnSpc>
          </a:pPr>
          <a:r>
            <a:rPr lang="de-DE" sz="1200" b="1"/>
            <a:t>Storing</a:t>
          </a:r>
          <a:r>
            <a:rPr lang="de-DE" sz="1200"/>
            <a:t>: Daten als default im memory als Reihe von vector embeddings speichern oder auf Festplatte:</a:t>
          </a:r>
          <a:endParaRPr lang="en-US" sz="1200"/>
        </a:p>
      </dgm:t>
    </dgm:pt>
    <dgm:pt modelId="{CFD89AED-8796-470D-B941-6BA4C308511C}" type="parTrans" cxnId="{F5BEE8EC-3789-4325-BA9A-F5A7F5E62876}">
      <dgm:prSet/>
      <dgm:spPr/>
      <dgm:t>
        <a:bodyPr/>
        <a:lstStyle/>
        <a:p>
          <a:endParaRPr lang="en-US"/>
        </a:p>
      </dgm:t>
    </dgm:pt>
    <dgm:pt modelId="{B8343C9B-4661-4358-ABA4-13D482106EE7}" type="sibTrans" cxnId="{F5BEE8EC-3789-4325-BA9A-F5A7F5E62876}">
      <dgm:prSet/>
      <dgm:spPr/>
      <dgm:t>
        <a:bodyPr/>
        <a:lstStyle/>
        <a:p>
          <a:endParaRPr lang="en-US"/>
        </a:p>
      </dgm:t>
    </dgm:pt>
    <dgm:pt modelId="{2383A0D0-22BD-4F58-94B0-0194BC12DE3F}">
      <dgm:prSet custT="1"/>
      <dgm:spPr/>
      <dgm:t>
        <a:bodyPr/>
        <a:lstStyle/>
        <a:p>
          <a:pPr>
            <a:lnSpc>
              <a:spcPct val="100000"/>
            </a:lnSpc>
          </a:pPr>
          <a:r>
            <a:rPr lang="de-DE" sz="1200" b="1"/>
            <a:t>Querying</a:t>
          </a:r>
          <a:r>
            <a:rPr lang="de-DE" sz="1200"/>
            <a:t>: engine für Q&amp;A wird erstellt über index + einfache Frage</a:t>
          </a:r>
          <a:endParaRPr lang="en-US" sz="1200"/>
        </a:p>
      </dgm:t>
    </dgm:pt>
    <dgm:pt modelId="{1ED22636-A456-4D49-B1C8-A8A146A5DCE0}" type="parTrans" cxnId="{6ED60919-C0BE-454D-87CB-54B14366180D}">
      <dgm:prSet/>
      <dgm:spPr/>
      <dgm:t>
        <a:bodyPr/>
        <a:lstStyle/>
        <a:p>
          <a:endParaRPr lang="en-US"/>
        </a:p>
      </dgm:t>
    </dgm:pt>
    <dgm:pt modelId="{4A4683D4-3401-4058-9E2A-CED0C8C2376D}" type="sibTrans" cxnId="{6ED60919-C0BE-454D-87CB-54B14366180D}">
      <dgm:prSet/>
      <dgm:spPr/>
      <dgm:t>
        <a:bodyPr/>
        <a:lstStyle/>
        <a:p>
          <a:endParaRPr lang="en-US"/>
        </a:p>
      </dgm:t>
    </dgm:pt>
    <dgm:pt modelId="{29079E6E-C5D3-412F-B4D1-4A23556011EF}">
      <dgm:prSet custT="1"/>
      <dgm:spPr/>
      <dgm:t>
        <a:bodyPr/>
        <a:lstStyle/>
        <a:p>
          <a:pPr>
            <a:lnSpc>
              <a:spcPct val="100000"/>
            </a:lnSpc>
          </a:pPr>
          <a:r>
            <a:rPr lang="de-DE" sz="1200" b="1"/>
            <a:t>Evaluation</a:t>
          </a:r>
          <a:r>
            <a:rPr lang="de-DE" sz="1200"/>
            <a:t>: logging prüfen</a:t>
          </a:r>
          <a:endParaRPr lang="en-US" sz="1200"/>
        </a:p>
      </dgm:t>
    </dgm:pt>
    <dgm:pt modelId="{68F43540-96B4-4251-9EE5-2D4F7278D775}" type="parTrans" cxnId="{DBC3618A-61F4-4C64-89FE-0A259100A84D}">
      <dgm:prSet/>
      <dgm:spPr/>
      <dgm:t>
        <a:bodyPr/>
        <a:lstStyle/>
        <a:p>
          <a:endParaRPr lang="en-US"/>
        </a:p>
      </dgm:t>
    </dgm:pt>
    <dgm:pt modelId="{A74F9762-3E4F-4B85-9A83-2463F3CD8988}" type="sibTrans" cxnId="{DBC3618A-61F4-4C64-89FE-0A259100A84D}">
      <dgm:prSet/>
      <dgm:spPr/>
      <dgm:t>
        <a:bodyPr/>
        <a:lstStyle/>
        <a:p>
          <a:endParaRPr lang="en-US"/>
        </a:p>
      </dgm:t>
    </dgm:pt>
    <dgm:pt modelId="{1A04DFA7-3395-407A-B655-0E1EC0D22885}" type="pres">
      <dgm:prSet presAssocID="{3F0A8E1E-2A49-4586-AB53-C774D196B7B3}" presName="root" presStyleCnt="0">
        <dgm:presLayoutVars>
          <dgm:dir/>
          <dgm:resizeHandles val="exact"/>
        </dgm:presLayoutVars>
      </dgm:prSet>
      <dgm:spPr/>
    </dgm:pt>
    <dgm:pt modelId="{0B0E15E0-F907-4909-A6A2-70B417645860}" type="pres">
      <dgm:prSet presAssocID="{164DB7EC-6EF6-4EFF-9085-FE0674214041}" presName="compNode" presStyleCnt="0"/>
      <dgm:spPr/>
    </dgm:pt>
    <dgm:pt modelId="{35571CE8-B2D4-4CE2-B3F5-84CE92C99FC8}" type="pres">
      <dgm:prSet presAssocID="{164DB7EC-6EF6-4EFF-9085-FE067421404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pen Folder"/>
        </a:ext>
      </dgm:extLst>
    </dgm:pt>
    <dgm:pt modelId="{E8ABDE7F-3265-4CAD-A617-F830E4A20E36}" type="pres">
      <dgm:prSet presAssocID="{164DB7EC-6EF6-4EFF-9085-FE0674214041}" presName="spaceRect" presStyleCnt="0"/>
      <dgm:spPr/>
    </dgm:pt>
    <dgm:pt modelId="{F5316445-AED3-4544-B0AE-EBCE6CA79C4C}" type="pres">
      <dgm:prSet presAssocID="{164DB7EC-6EF6-4EFF-9085-FE0674214041}" presName="textRect" presStyleLbl="revTx" presStyleIdx="0" presStyleCnt="5">
        <dgm:presLayoutVars>
          <dgm:chMax val="1"/>
          <dgm:chPref val="1"/>
        </dgm:presLayoutVars>
      </dgm:prSet>
      <dgm:spPr/>
    </dgm:pt>
    <dgm:pt modelId="{4CC4D293-2B52-444C-9CA9-4E2281D1E3C2}" type="pres">
      <dgm:prSet presAssocID="{F98F0BCA-018A-49CB-B927-F091191409B5}" presName="sibTrans" presStyleCnt="0"/>
      <dgm:spPr/>
    </dgm:pt>
    <dgm:pt modelId="{938BB35D-370D-4985-8A56-B9EAAF680C40}" type="pres">
      <dgm:prSet presAssocID="{9685B6E8-0FED-454F-9B11-91C95B051D7F}" presName="compNode" presStyleCnt="0"/>
      <dgm:spPr/>
    </dgm:pt>
    <dgm:pt modelId="{95E062FD-41AB-40BD-A3DD-AD5C27558102}" type="pres">
      <dgm:prSet presAssocID="{9685B6E8-0FED-454F-9B11-91C95B051D7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enbank"/>
        </a:ext>
      </dgm:extLst>
    </dgm:pt>
    <dgm:pt modelId="{2AEF54D7-EF05-43D3-AA6C-935495251A3E}" type="pres">
      <dgm:prSet presAssocID="{9685B6E8-0FED-454F-9B11-91C95B051D7F}" presName="spaceRect" presStyleCnt="0"/>
      <dgm:spPr/>
    </dgm:pt>
    <dgm:pt modelId="{246623CA-8AFD-48A7-A09B-727F0D64A388}" type="pres">
      <dgm:prSet presAssocID="{9685B6E8-0FED-454F-9B11-91C95B051D7F}" presName="textRect" presStyleLbl="revTx" presStyleIdx="1" presStyleCnt="5">
        <dgm:presLayoutVars>
          <dgm:chMax val="1"/>
          <dgm:chPref val="1"/>
        </dgm:presLayoutVars>
      </dgm:prSet>
      <dgm:spPr/>
    </dgm:pt>
    <dgm:pt modelId="{37C1E4C6-FC40-4708-8CAE-003F38E0F123}" type="pres">
      <dgm:prSet presAssocID="{A5313B31-46AB-4FE0-91DA-0EF1FB24C772}" presName="sibTrans" presStyleCnt="0"/>
      <dgm:spPr/>
    </dgm:pt>
    <dgm:pt modelId="{7C931CE3-7C9A-4E66-9084-8130AE19F159}" type="pres">
      <dgm:prSet presAssocID="{BC1BC362-0D82-46F5-AA5C-13A3755E08D8}" presName="compNode" presStyleCnt="0"/>
      <dgm:spPr/>
    </dgm:pt>
    <dgm:pt modelId="{08C10DC5-47D8-4FFF-B3AF-C79E6D34DFE7}" type="pres">
      <dgm:prSet presAssocID="{BC1BC362-0D82-46F5-AA5C-13A3755E08D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latte"/>
        </a:ext>
      </dgm:extLst>
    </dgm:pt>
    <dgm:pt modelId="{CDD9C989-3B87-43CE-9250-883361818A50}" type="pres">
      <dgm:prSet presAssocID="{BC1BC362-0D82-46F5-AA5C-13A3755E08D8}" presName="spaceRect" presStyleCnt="0"/>
      <dgm:spPr/>
    </dgm:pt>
    <dgm:pt modelId="{747775B6-2901-471D-B236-B9CA65BA8407}" type="pres">
      <dgm:prSet presAssocID="{BC1BC362-0D82-46F5-AA5C-13A3755E08D8}" presName="textRect" presStyleLbl="revTx" presStyleIdx="2" presStyleCnt="5">
        <dgm:presLayoutVars>
          <dgm:chMax val="1"/>
          <dgm:chPref val="1"/>
        </dgm:presLayoutVars>
      </dgm:prSet>
      <dgm:spPr/>
    </dgm:pt>
    <dgm:pt modelId="{36043F5A-EEC8-463C-8A29-6787A05855E8}" type="pres">
      <dgm:prSet presAssocID="{B8343C9B-4661-4358-ABA4-13D482106EE7}" presName="sibTrans" presStyleCnt="0"/>
      <dgm:spPr/>
    </dgm:pt>
    <dgm:pt modelId="{9C84CF92-2DDB-45A3-95B6-3FE13B5B5BC7}" type="pres">
      <dgm:prSet presAssocID="{2383A0D0-22BD-4F58-94B0-0194BC12DE3F}" presName="compNode" presStyleCnt="0"/>
      <dgm:spPr/>
    </dgm:pt>
    <dgm:pt modelId="{1D245CD3-1B15-4EF0-80F9-7A69E7540141}" type="pres">
      <dgm:prSet presAssocID="{2383A0D0-22BD-4F58-94B0-0194BC12DE3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Question mark"/>
        </a:ext>
      </dgm:extLst>
    </dgm:pt>
    <dgm:pt modelId="{26E8508E-FD00-4714-90F4-68DC5F04992D}" type="pres">
      <dgm:prSet presAssocID="{2383A0D0-22BD-4F58-94B0-0194BC12DE3F}" presName="spaceRect" presStyleCnt="0"/>
      <dgm:spPr/>
    </dgm:pt>
    <dgm:pt modelId="{E55D5836-0B8B-4D56-8774-495352ACF296}" type="pres">
      <dgm:prSet presAssocID="{2383A0D0-22BD-4F58-94B0-0194BC12DE3F}" presName="textRect" presStyleLbl="revTx" presStyleIdx="3" presStyleCnt="5">
        <dgm:presLayoutVars>
          <dgm:chMax val="1"/>
          <dgm:chPref val="1"/>
        </dgm:presLayoutVars>
      </dgm:prSet>
      <dgm:spPr/>
    </dgm:pt>
    <dgm:pt modelId="{2478A590-EF79-433A-9689-82DEF5C3EFDA}" type="pres">
      <dgm:prSet presAssocID="{4A4683D4-3401-4058-9E2A-CED0C8C2376D}" presName="sibTrans" presStyleCnt="0"/>
      <dgm:spPr/>
    </dgm:pt>
    <dgm:pt modelId="{4C96F022-7A42-4FBF-B323-BDF610E163C9}" type="pres">
      <dgm:prSet presAssocID="{29079E6E-C5D3-412F-B4D1-4A23556011EF}" presName="compNode" presStyleCnt="0"/>
      <dgm:spPr/>
    </dgm:pt>
    <dgm:pt modelId="{7CA070EF-D1A0-404E-AC8B-8227AE7137AB}" type="pres">
      <dgm:prSet presAssocID="{29079E6E-C5D3-412F-B4D1-4A23556011E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gnifying glass"/>
        </a:ext>
      </dgm:extLst>
    </dgm:pt>
    <dgm:pt modelId="{A1546192-3914-4D89-AFC9-93099C5A0DFD}" type="pres">
      <dgm:prSet presAssocID="{29079E6E-C5D3-412F-B4D1-4A23556011EF}" presName="spaceRect" presStyleCnt="0"/>
      <dgm:spPr/>
    </dgm:pt>
    <dgm:pt modelId="{CC405957-5CE8-4561-A010-333E26D89A01}" type="pres">
      <dgm:prSet presAssocID="{29079E6E-C5D3-412F-B4D1-4A23556011EF}" presName="textRect" presStyleLbl="revTx" presStyleIdx="4" presStyleCnt="5">
        <dgm:presLayoutVars>
          <dgm:chMax val="1"/>
          <dgm:chPref val="1"/>
        </dgm:presLayoutVars>
      </dgm:prSet>
      <dgm:spPr/>
    </dgm:pt>
  </dgm:ptLst>
  <dgm:cxnLst>
    <dgm:cxn modelId="{653AB618-EABB-4A4B-9B36-22509525EAAF}" srcId="{3F0A8E1E-2A49-4586-AB53-C774D196B7B3}" destId="{164DB7EC-6EF6-4EFF-9085-FE0674214041}" srcOrd="0" destOrd="0" parTransId="{CAD5211B-3D46-472B-A6C1-4CAA0B525851}" sibTransId="{F98F0BCA-018A-49CB-B927-F091191409B5}"/>
    <dgm:cxn modelId="{6ED60919-C0BE-454D-87CB-54B14366180D}" srcId="{3F0A8E1E-2A49-4586-AB53-C774D196B7B3}" destId="{2383A0D0-22BD-4F58-94B0-0194BC12DE3F}" srcOrd="3" destOrd="0" parTransId="{1ED22636-A456-4D49-B1C8-A8A146A5DCE0}" sibTransId="{4A4683D4-3401-4058-9E2A-CED0C8C2376D}"/>
    <dgm:cxn modelId="{81FDC81D-F7D4-4381-B6DE-9E5833FF6069}" type="presOf" srcId="{9685B6E8-0FED-454F-9B11-91C95B051D7F}" destId="{246623CA-8AFD-48A7-A09B-727F0D64A388}" srcOrd="0" destOrd="0" presId="urn:microsoft.com/office/officeart/2018/2/layout/IconLabelList"/>
    <dgm:cxn modelId="{6DF4B627-DF39-4FC3-ADD2-CFDCC85FB270}" type="presOf" srcId="{29079E6E-C5D3-412F-B4D1-4A23556011EF}" destId="{CC405957-5CE8-4561-A010-333E26D89A01}" srcOrd="0" destOrd="0" presId="urn:microsoft.com/office/officeart/2018/2/layout/IconLabelList"/>
    <dgm:cxn modelId="{77C4CD65-2AC7-4431-99F0-A57855FB2E4F}" type="presOf" srcId="{164DB7EC-6EF6-4EFF-9085-FE0674214041}" destId="{F5316445-AED3-4544-B0AE-EBCE6CA79C4C}" srcOrd="0" destOrd="0" presId="urn:microsoft.com/office/officeart/2018/2/layout/IconLabelList"/>
    <dgm:cxn modelId="{7D131F76-7E58-4106-BC2B-F7424A20353E}" type="presOf" srcId="{2383A0D0-22BD-4F58-94B0-0194BC12DE3F}" destId="{E55D5836-0B8B-4D56-8774-495352ACF296}" srcOrd="0" destOrd="0" presId="urn:microsoft.com/office/officeart/2018/2/layout/IconLabelList"/>
    <dgm:cxn modelId="{1AB86158-2215-4E29-A8BC-5169A3107988}" srcId="{3F0A8E1E-2A49-4586-AB53-C774D196B7B3}" destId="{9685B6E8-0FED-454F-9B11-91C95B051D7F}" srcOrd="1" destOrd="0" parTransId="{1F0B3B91-D61F-47A6-94C6-538E33C64D66}" sibTransId="{A5313B31-46AB-4FE0-91DA-0EF1FB24C772}"/>
    <dgm:cxn modelId="{DBC3618A-61F4-4C64-89FE-0A259100A84D}" srcId="{3F0A8E1E-2A49-4586-AB53-C774D196B7B3}" destId="{29079E6E-C5D3-412F-B4D1-4A23556011EF}" srcOrd="4" destOrd="0" parTransId="{68F43540-96B4-4251-9EE5-2D4F7278D775}" sibTransId="{A74F9762-3E4F-4B85-9A83-2463F3CD8988}"/>
    <dgm:cxn modelId="{D91166A9-33CF-48DC-B7A2-AE5B40AB9BCD}" type="presOf" srcId="{BC1BC362-0D82-46F5-AA5C-13A3755E08D8}" destId="{747775B6-2901-471D-B236-B9CA65BA8407}" srcOrd="0" destOrd="0" presId="urn:microsoft.com/office/officeart/2018/2/layout/IconLabelList"/>
    <dgm:cxn modelId="{F5BEE8EC-3789-4325-BA9A-F5A7F5E62876}" srcId="{3F0A8E1E-2A49-4586-AB53-C774D196B7B3}" destId="{BC1BC362-0D82-46F5-AA5C-13A3755E08D8}" srcOrd="2" destOrd="0" parTransId="{CFD89AED-8796-470D-B941-6BA4C308511C}" sibTransId="{B8343C9B-4661-4358-ABA4-13D482106EE7}"/>
    <dgm:cxn modelId="{ABFB4BED-2219-43C1-90C5-6E2169F1980F}" type="presOf" srcId="{3F0A8E1E-2A49-4586-AB53-C774D196B7B3}" destId="{1A04DFA7-3395-407A-B655-0E1EC0D22885}" srcOrd="0" destOrd="0" presId="urn:microsoft.com/office/officeart/2018/2/layout/IconLabelList"/>
    <dgm:cxn modelId="{EA0B371C-8EC1-4D5B-A226-77E2A71BA25B}" type="presParOf" srcId="{1A04DFA7-3395-407A-B655-0E1EC0D22885}" destId="{0B0E15E0-F907-4909-A6A2-70B417645860}" srcOrd="0" destOrd="0" presId="urn:microsoft.com/office/officeart/2018/2/layout/IconLabelList"/>
    <dgm:cxn modelId="{C9BE6AE7-2800-410E-9CA1-81F6656ADABF}" type="presParOf" srcId="{0B0E15E0-F907-4909-A6A2-70B417645860}" destId="{35571CE8-B2D4-4CE2-B3F5-84CE92C99FC8}" srcOrd="0" destOrd="0" presId="urn:microsoft.com/office/officeart/2018/2/layout/IconLabelList"/>
    <dgm:cxn modelId="{AF393BB6-549F-4303-A5A5-A6A203166678}" type="presParOf" srcId="{0B0E15E0-F907-4909-A6A2-70B417645860}" destId="{E8ABDE7F-3265-4CAD-A617-F830E4A20E36}" srcOrd="1" destOrd="0" presId="urn:microsoft.com/office/officeart/2018/2/layout/IconLabelList"/>
    <dgm:cxn modelId="{4B4873B1-1C09-4E4A-A045-F1F6597F60AF}" type="presParOf" srcId="{0B0E15E0-F907-4909-A6A2-70B417645860}" destId="{F5316445-AED3-4544-B0AE-EBCE6CA79C4C}" srcOrd="2" destOrd="0" presId="urn:microsoft.com/office/officeart/2018/2/layout/IconLabelList"/>
    <dgm:cxn modelId="{C660B14B-D696-4EE9-97AF-EE1496D5460E}" type="presParOf" srcId="{1A04DFA7-3395-407A-B655-0E1EC0D22885}" destId="{4CC4D293-2B52-444C-9CA9-4E2281D1E3C2}" srcOrd="1" destOrd="0" presId="urn:microsoft.com/office/officeart/2018/2/layout/IconLabelList"/>
    <dgm:cxn modelId="{CA65FF31-CAF6-4F5B-BCE1-B1FD8BB39B0E}" type="presParOf" srcId="{1A04DFA7-3395-407A-B655-0E1EC0D22885}" destId="{938BB35D-370D-4985-8A56-B9EAAF680C40}" srcOrd="2" destOrd="0" presId="urn:microsoft.com/office/officeart/2018/2/layout/IconLabelList"/>
    <dgm:cxn modelId="{406F0087-0272-48C1-AB21-C20F367EC07D}" type="presParOf" srcId="{938BB35D-370D-4985-8A56-B9EAAF680C40}" destId="{95E062FD-41AB-40BD-A3DD-AD5C27558102}" srcOrd="0" destOrd="0" presId="urn:microsoft.com/office/officeart/2018/2/layout/IconLabelList"/>
    <dgm:cxn modelId="{E4172724-B0FA-4116-8A50-1D02957DC4BD}" type="presParOf" srcId="{938BB35D-370D-4985-8A56-B9EAAF680C40}" destId="{2AEF54D7-EF05-43D3-AA6C-935495251A3E}" srcOrd="1" destOrd="0" presId="urn:microsoft.com/office/officeart/2018/2/layout/IconLabelList"/>
    <dgm:cxn modelId="{7A385BAA-C2E0-4EAE-8206-DF93689EA443}" type="presParOf" srcId="{938BB35D-370D-4985-8A56-B9EAAF680C40}" destId="{246623CA-8AFD-48A7-A09B-727F0D64A388}" srcOrd="2" destOrd="0" presId="urn:microsoft.com/office/officeart/2018/2/layout/IconLabelList"/>
    <dgm:cxn modelId="{58B560C3-EC22-49D1-B8B0-389B4E201F92}" type="presParOf" srcId="{1A04DFA7-3395-407A-B655-0E1EC0D22885}" destId="{37C1E4C6-FC40-4708-8CAE-003F38E0F123}" srcOrd="3" destOrd="0" presId="urn:microsoft.com/office/officeart/2018/2/layout/IconLabelList"/>
    <dgm:cxn modelId="{8774DAA1-2BB3-4DB3-9BEC-9D35E42BAFF7}" type="presParOf" srcId="{1A04DFA7-3395-407A-B655-0E1EC0D22885}" destId="{7C931CE3-7C9A-4E66-9084-8130AE19F159}" srcOrd="4" destOrd="0" presId="urn:microsoft.com/office/officeart/2018/2/layout/IconLabelList"/>
    <dgm:cxn modelId="{E518511C-E26C-46FD-AD56-88F2D7F05593}" type="presParOf" srcId="{7C931CE3-7C9A-4E66-9084-8130AE19F159}" destId="{08C10DC5-47D8-4FFF-B3AF-C79E6D34DFE7}" srcOrd="0" destOrd="0" presId="urn:microsoft.com/office/officeart/2018/2/layout/IconLabelList"/>
    <dgm:cxn modelId="{6EA1F8A4-B516-430D-BA22-296BC3E2B4BC}" type="presParOf" srcId="{7C931CE3-7C9A-4E66-9084-8130AE19F159}" destId="{CDD9C989-3B87-43CE-9250-883361818A50}" srcOrd="1" destOrd="0" presId="urn:microsoft.com/office/officeart/2018/2/layout/IconLabelList"/>
    <dgm:cxn modelId="{66A3DBDD-07FD-40FD-8A50-5EE3664EFAC6}" type="presParOf" srcId="{7C931CE3-7C9A-4E66-9084-8130AE19F159}" destId="{747775B6-2901-471D-B236-B9CA65BA8407}" srcOrd="2" destOrd="0" presId="urn:microsoft.com/office/officeart/2018/2/layout/IconLabelList"/>
    <dgm:cxn modelId="{D37EA6A5-A7A6-4A2D-A100-408D6CC676A1}" type="presParOf" srcId="{1A04DFA7-3395-407A-B655-0E1EC0D22885}" destId="{36043F5A-EEC8-463C-8A29-6787A05855E8}" srcOrd="5" destOrd="0" presId="urn:microsoft.com/office/officeart/2018/2/layout/IconLabelList"/>
    <dgm:cxn modelId="{F6F880DD-9E70-49A0-BE00-184B3C4B2E6D}" type="presParOf" srcId="{1A04DFA7-3395-407A-B655-0E1EC0D22885}" destId="{9C84CF92-2DDB-45A3-95B6-3FE13B5B5BC7}" srcOrd="6" destOrd="0" presId="urn:microsoft.com/office/officeart/2018/2/layout/IconLabelList"/>
    <dgm:cxn modelId="{1652A403-FF7B-40E5-B3E0-1FB7E222F0ED}" type="presParOf" srcId="{9C84CF92-2DDB-45A3-95B6-3FE13B5B5BC7}" destId="{1D245CD3-1B15-4EF0-80F9-7A69E7540141}" srcOrd="0" destOrd="0" presId="urn:microsoft.com/office/officeart/2018/2/layout/IconLabelList"/>
    <dgm:cxn modelId="{AC47FC1C-1FBB-451A-A899-83A82E07860B}" type="presParOf" srcId="{9C84CF92-2DDB-45A3-95B6-3FE13B5B5BC7}" destId="{26E8508E-FD00-4714-90F4-68DC5F04992D}" srcOrd="1" destOrd="0" presId="urn:microsoft.com/office/officeart/2018/2/layout/IconLabelList"/>
    <dgm:cxn modelId="{FD35940F-8A04-4EC4-995E-D99DD25230F3}" type="presParOf" srcId="{9C84CF92-2DDB-45A3-95B6-3FE13B5B5BC7}" destId="{E55D5836-0B8B-4D56-8774-495352ACF296}" srcOrd="2" destOrd="0" presId="urn:microsoft.com/office/officeart/2018/2/layout/IconLabelList"/>
    <dgm:cxn modelId="{0A6D6A9E-71BC-4F17-8BC6-6F62F106C134}" type="presParOf" srcId="{1A04DFA7-3395-407A-B655-0E1EC0D22885}" destId="{2478A590-EF79-433A-9689-82DEF5C3EFDA}" srcOrd="7" destOrd="0" presId="urn:microsoft.com/office/officeart/2018/2/layout/IconLabelList"/>
    <dgm:cxn modelId="{65412995-835C-4656-A72F-6BA94D2AA70E}" type="presParOf" srcId="{1A04DFA7-3395-407A-B655-0E1EC0D22885}" destId="{4C96F022-7A42-4FBF-B323-BDF610E163C9}" srcOrd="8" destOrd="0" presId="urn:microsoft.com/office/officeart/2018/2/layout/IconLabelList"/>
    <dgm:cxn modelId="{488D7613-01F1-4051-9CBD-A460C22A2B72}" type="presParOf" srcId="{4C96F022-7A42-4FBF-B323-BDF610E163C9}" destId="{7CA070EF-D1A0-404E-AC8B-8227AE7137AB}" srcOrd="0" destOrd="0" presId="urn:microsoft.com/office/officeart/2018/2/layout/IconLabelList"/>
    <dgm:cxn modelId="{6F542A9F-FEA0-4157-A32A-E202C1482533}" type="presParOf" srcId="{4C96F022-7A42-4FBF-B323-BDF610E163C9}" destId="{A1546192-3914-4D89-AFC9-93099C5A0DFD}" srcOrd="1" destOrd="0" presId="urn:microsoft.com/office/officeart/2018/2/layout/IconLabelList"/>
    <dgm:cxn modelId="{7F38B571-E8CD-46CA-B5DB-65EE5BA6891A}" type="presParOf" srcId="{4C96F022-7A42-4FBF-B323-BDF610E163C9}" destId="{CC405957-5CE8-4561-A010-333E26D89A0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31E2BA-F0F4-4B2D-BC02-D811752D8B1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1A50E29-F55C-436B-AD06-9922F4F0F8ED}">
      <dgm:prSet custT="1"/>
      <dgm:spPr/>
      <dgm:t>
        <a:bodyPr/>
        <a:lstStyle/>
        <a:p>
          <a:pPr>
            <a:lnSpc>
              <a:spcPct val="100000"/>
            </a:lnSpc>
          </a:pPr>
          <a:r>
            <a:rPr lang="de-DE" sz="1200" b="1"/>
            <a:t>Loading data</a:t>
          </a:r>
          <a:r>
            <a:rPr lang="de-DE" sz="1200"/>
            <a:t>: </a:t>
          </a:r>
          <a:r>
            <a:rPr lang="de-DE" sz="1200" i="1"/>
            <a:t>Document Loaders </a:t>
          </a:r>
          <a:r>
            <a:rPr lang="de-DE" sz="1200"/>
            <a:t>laden Daten</a:t>
          </a:r>
          <a:endParaRPr lang="en-US" sz="1200"/>
        </a:p>
      </dgm:t>
    </dgm:pt>
    <dgm:pt modelId="{3A886EC0-CCE9-4F84-9FD2-F49B20BAC119}" type="parTrans" cxnId="{917AB7A1-0611-428A-A60A-BCF0200F9C30}">
      <dgm:prSet/>
      <dgm:spPr/>
      <dgm:t>
        <a:bodyPr/>
        <a:lstStyle/>
        <a:p>
          <a:endParaRPr lang="en-US"/>
        </a:p>
      </dgm:t>
    </dgm:pt>
    <dgm:pt modelId="{E011D9B0-D9ED-40AC-88D5-64442B10C68C}" type="sibTrans" cxnId="{917AB7A1-0611-428A-A60A-BCF0200F9C30}">
      <dgm:prSet/>
      <dgm:spPr/>
      <dgm:t>
        <a:bodyPr/>
        <a:lstStyle/>
        <a:p>
          <a:endParaRPr lang="en-US"/>
        </a:p>
      </dgm:t>
    </dgm:pt>
    <dgm:pt modelId="{92898263-A3F1-4A8D-A6B8-1AF49C0CA124}">
      <dgm:prSet custT="1"/>
      <dgm:spPr/>
      <dgm:t>
        <a:bodyPr/>
        <a:lstStyle/>
        <a:p>
          <a:pPr>
            <a:lnSpc>
              <a:spcPct val="100000"/>
            </a:lnSpc>
          </a:pPr>
          <a:r>
            <a:rPr lang="de-DE" sz="1200" b="1"/>
            <a:t>Split</a:t>
          </a:r>
          <a:r>
            <a:rPr lang="de-DE" sz="1200"/>
            <a:t>: Text splitters teilen große Dokumente in kleine </a:t>
          </a:r>
          <a:r>
            <a:rPr lang="de-DE" sz="1200" i="1"/>
            <a:t>Chunks</a:t>
          </a:r>
          <a:r>
            <a:rPr lang="de-DE" sz="1200"/>
            <a:t>, einfacher zum Durchsuchen und Indexieren</a:t>
          </a:r>
          <a:endParaRPr lang="en-US" sz="1200"/>
        </a:p>
      </dgm:t>
    </dgm:pt>
    <dgm:pt modelId="{6BCE7A63-AA74-46E1-9E00-858F6FB5A89C}" type="parTrans" cxnId="{DBD065E5-78CD-404A-AD76-7F10F9B3F4C0}">
      <dgm:prSet/>
      <dgm:spPr/>
      <dgm:t>
        <a:bodyPr/>
        <a:lstStyle/>
        <a:p>
          <a:endParaRPr lang="en-US"/>
        </a:p>
      </dgm:t>
    </dgm:pt>
    <dgm:pt modelId="{6990881F-8168-425C-9E21-5EA31666FD66}" type="sibTrans" cxnId="{DBD065E5-78CD-404A-AD76-7F10F9B3F4C0}">
      <dgm:prSet/>
      <dgm:spPr/>
      <dgm:t>
        <a:bodyPr/>
        <a:lstStyle/>
        <a:p>
          <a:endParaRPr lang="en-US"/>
        </a:p>
      </dgm:t>
    </dgm:pt>
    <dgm:pt modelId="{5469FA74-7B37-4C09-BE26-B04B8F7429D5}">
      <dgm:prSet custT="1"/>
      <dgm:spPr/>
      <dgm:t>
        <a:bodyPr/>
        <a:lstStyle/>
        <a:p>
          <a:pPr>
            <a:lnSpc>
              <a:spcPct val="100000"/>
            </a:lnSpc>
          </a:pPr>
          <a:r>
            <a:rPr lang="de-DE" sz="1200" b="1"/>
            <a:t>Storing</a:t>
          </a:r>
          <a:r>
            <a:rPr lang="de-DE" sz="1200"/>
            <a:t>: Index und Splits speichern in </a:t>
          </a:r>
          <a:r>
            <a:rPr lang="de-DE" sz="1200" i="1"/>
            <a:t>VectorStore/Vector database</a:t>
          </a:r>
          <a:endParaRPr lang="en-US" sz="1200"/>
        </a:p>
      </dgm:t>
    </dgm:pt>
    <dgm:pt modelId="{461E25E4-1731-4B80-87FD-41AB60DE9B6F}" type="parTrans" cxnId="{5C139D8D-46BB-4C7A-944C-B09EF2581D48}">
      <dgm:prSet/>
      <dgm:spPr/>
      <dgm:t>
        <a:bodyPr/>
        <a:lstStyle/>
        <a:p>
          <a:endParaRPr lang="en-US"/>
        </a:p>
      </dgm:t>
    </dgm:pt>
    <dgm:pt modelId="{F126597B-5A7A-4F77-A6E8-B5914330E8D4}" type="sibTrans" cxnId="{5C139D8D-46BB-4C7A-944C-B09EF2581D48}">
      <dgm:prSet/>
      <dgm:spPr/>
      <dgm:t>
        <a:bodyPr/>
        <a:lstStyle/>
        <a:p>
          <a:endParaRPr lang="en-US"/>
        </a:p>
      </dgm:t>
    </dgm:pt>
    <dgm:pt modelId="{D2A25ECC-0E2C-4D5F-80C1-5BFF33C2482F}">
      <dgm:prSet custT="1"/>
      <dgm:spPr/>
      <dgm:t>
        <a:bodyPr/>
        <a:lstStyle/>
        <a:p>
          <a:pPr>
            <a:lnSpc>
              <a:spcPct val="100000"/>
            </a:lnSpc>
          </a:pPr>
          <a:r>
            <a:rPr lang="de-DE" sz="1200" b="1"/>
            <a:t>Retrieve</a:t>
          </a:r>
          <a:r>
            <a:rPr lang="de-DE" sz="1200"/>
            <a:t>: User input: relevante Splits werden abgefragt mit </a:t>
          </a:r>
          <a:r>
            <a:rPr lang="de-DE" sz="1200" i="1"/>
            <a:t>Retriever</a:t>
          </a:r>
          <a:endParaRPr lang="en-US" sz="1200"/>
        </a:p>
      </dgm:t>
    </dgm:pt>
    <dgm:pt modelId="{39373EE0-7ADC-4296-814E-DE2001E4715A}" type="parTrans" cxnId="{064340EA-5B49-49E8-A795-57251371E123}">
      <dgm:prSet/>
      <dgm:spPr/>
      <dgm:t>
        <a:bodyPr/>
        <a:lstStyle/>
        <a:p>
          <a:endParaRPr lang="en-US"/>
        </a:p>
      </dgm:t>
    </dgm:pt>
    <dgm:pt modelId="{9B5C9917-1629-4F16-A637-DDD4CC8459E8}" type="sibTrans" cxnId="{064340EA-5B49-49E8-A795-57251371E123}">
      <dgm:prSet/>
      <dgm:spPr/>
      <dgm:t>
        <a:bodyPr/>
        <a:lstStyle/>
        <a:p>
          <a:endParaRPr lang="en-US"/>
        </a:p>
      </dgm:t>
    </dgm:pt>
    <dgm:pt modelId="{1B3D7367-463F-4B88-9BE4-0C9A9832F892}">
      <dgm:prSet custT="1"/>
      <dgm:spPr/>
      <dgm:t>
        <a:bodyPr/>
        <a:lstStyle/>
        <a:p>
          <a:pPr>
            <a:lnSpc>
              <a:spcPct val="100000"/>
            </a:lnSpc>
          </a:pPr>
          <a:r>
            <a:rPr lang="de-DE" sz="1200" b="1"/>
            <a:t>Generate</a:t>
          </a:r>
          <a:r>
            <a:rPr lang="de-DE" sz="1200"/>
            <a:t>: Antwort durch </a:t>
          </a:r>
          <a:r>
            <a:rPr lang="de-DE" sz="1200" i="1"/>
            <a:t>ChatModel/ LLM </a:t>
          </a:r>
          <a:r>
            <a:rPr lang="de-DE" sz="1200"/>
            <a:t>wird generiert</a:t>
          </a:r>
          <a:endParaRPr lang="en-US" sz="1200"/>
        </a:p>
      </dgm:t>
    </dgm:pt>
    <dgm:pt modelId="{8A413D0F-58E3-498F-883C-7DF40444E847}" type="parTrans" cxnId="{278B8430-2BC8-4C64-BF37-D052A04A40C2}">
      <dgm:prSet/>
      <dgm:spPr/>
      <dgm:t>
        <a:bodyPr/>
        <a:lstStyle/>
        <a:p>
          <a:endParaRPr lang="en-US"/>
        </a:p>
      </dgm:t>
    </dgm:pt>
    <dgm:pt modelId="{CF86639D-E46D-414D-9A4D-CD5304A2D263}" type="sibTrans" cxnId="{278B8430-2BC8-4C64-BF37-D052A04A40C2}">
      <dgm:prSet/>
      <dgm:spPr/>
      <dgm:t>
        <a:bodyPr/>
        <a:lstStyle/>
        <a:p>
          <a:endParaRPr lang="en-US"/>
        </a:p>
      </dgm:t>
    </dgm:pt>
    <dgm:pt modelId="{4A7BB90F-E0D6-4EAF-B0B0-EEEB3450E3FA}" type="pres">
      <dgm:prSet presAssocID="{9031E2BA-F0F4-4B2D-BC02-D811752D8B1C}" presName="root" presStyleCnt="0">
        <dgm:presLayoutVars>
          <dgm:dir/>
          <dgm:resizeHandles val="exact"/>
        </dgm:presLayoutVars>
      </dgm:prSet>
      <dgm:spPr/>
    </dgm:pt>
    <dgm:pt modelId="{6FFFC734-0A45-4A21-AE5D-2F25E84EF194}" type="pres">
      <dgm:prSet presAssocID="{F1A50E29-F55C-436B-AD06-9922F4F0F8ED}" presName="compNode" presStyleCnt="0"/>
      <dgm:spPr/>
    </dgm:pt>
    <dgm:pt modelId="{1D805E88-AE19-4BA1-8382-12271EF1CC57}" type="pres">
      <dgm:prSet presAssocID="{F1A50E29-F55C-436B-AD06-9922F4F0F8E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enbank"/>
        </a:ext>
      </dgm:extLst>
    </dgm:pt>
    <dgm:pt modelId="{990BF353-0638-4812-B732-B1367DCA9AAA}" type="pres">
      <dgm:prSet presAssocID="{F1A50E29-F55C-436B-AD06-9922F4F0F8ED}" presName="spaceRect" presStyleCnt="0"/>
      <dgm:spPr/>
    </dgm:pt>
    <dgm:pt modelId="{98B32BAF-439D-4909-9816-4BF24FF05091}" type="pres">
      <dgm:prSet presAssocID="{F1A50E29-F55C-436B-AD06-9922F4F0F8ED}" presName="textRect" presStyleLbl="revTx" presStyleIdx="0" presStyleCnt="5">
        <dgm:presLayoutVars>
          <dgm:chMax val="1"/>
          <dgm:chPref val="1"/>
        </dgm:presLayoutVars>
      </dgm:prSet>
      <dgm:spPr/>
    </dgm:pt>
    <dgm:pt modelId="{BC75F845-2827-4EF7-858D-3A0DCB2C6384}" type="pres">
      <dgm:prSet presAssocID="{E011D9B0-D9ED-40AC-88D5-64442B10C68C}" presName="sibTrans" presStyleCnt="0"/>
      <dgm:spPr/>
    </dgm:pt>
    <dgm:pt modelId="{52473AC4-1557-4FCD-AB4E-E0B0C642EDC3}" type="pres">
      <dgm:prSet presAssocID="{92898263-A3F1-4A8D-A6B8-1AF49C0CA124}" presName="compNode" presStyleCnt="0"/>
      <dgm:spPr/>
    </dgm:pt>
    <dgm:pt modelId="{7D719957-9572-4C89-91F1-9F60DE81AA9C}" type="pres">
      <dgm:prSet presAssocID="{92898263-A3F1-4A8D-A6B8-1AF49C0CA124}" presName="iconRect" presStyleLbl="node1" presStyleIdx="1" presStyleCnt="5" custScaleX="100795" custScaleY="83994"/>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extLst>
        <a:ext uri="{E40237B7-FDA0-4F09-8148-C483321AD2D9}">
          <dgm14:cNvPr xmlns:dgm14="http://schemas.microsoft.com/office/drawing/2010/diagram" id="0" name="" descr="Podcast"/>
        </a:ext>
      </dgm:extLst>
    </dgm:pt>
    <dgm:pt modelId="{0D1571D8-D523-4D10-AFF1-384F334DBA51}" type="pres">
      <dgm:prSet presAssocID="{92898263-A3F1-4A8D-A6B8-1AF49C0CA124}" presName="spaceRect" presStyleCnt="0"/>
      <dgm:spPr/>
    </dgm:pt>
    <dgm:pt modelId="{C588F389-2BE9-424F-9ADA-219DDAAF2103}" type="pres">
      <dgm:prSet presAssocID="{92898263-A3F1-4A8D-A6B8-1AF49C0CA124}" presName="textRect" presStyleLbl="revTx" presStyleIdx="1" presStyleCnt="5">
        <dgm:presLayoutVars>
          <dgm:chMax val="1"/>
          <dgm:chPref val="1"/>
        </dgm:presLayoutVars>
      </dgm:prSet>
      <dgm:spPr/>
    </dgm:pt>
    <dgm:pt modelId="{5CEE67D3-550B-49AF-BA70-0D1CA479F0D3}" type="pres">
      <dgm:prSet presAssocID="{6990881F-8168-425C-9E21-5EA31666FD66}" presName="sibTrans" presStyleCnt="0"/>
      <dgm:spPr/>
    </dgm:pt>
    <dgm:pt modelId="{0D0D6DFE-9B42-4D21-9372-5C331863D121}" type="pres">
      <dgm:prSet presAssocID="{5469FA74-7B37-4C09-BE26-B04B8F7429D5}" presName="compNode" presStyleCnt="0"/>
      <dgm:spPr/>
    </dgm:pt>
    <dgm:pt modelId="{E4BB1C07-41A5-4F0D-8185-565C8196F5F9}" type="pres">
      <dgm:prSet presAssocID="{5469FA74-7B37-4C09-BE26-B04B8F7429D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latte"/>
        </a:ext>
      </dgm:extLst>
    </dgm:pt>
    <dgm:pt modelId="{0C324B0F-EDE3-4AF9-B899-D8CCA343977A}" type="pres">
      <dgm:prSet presAssocID="{5469FA74-7B37-4C09-BE26-B04B8F7429D5}" presName="spaceRect" presStyleCnt="0"/>
      <dgm:spPr/>
    </dgm:pt>
    <dgm:pt modelId="{7663AC8A-F246-4EB9-8886-A7939B69F838}" type="pres">
      <dgm:prSet presAssocID="{5469FA74-7B37-4C09-BE26-B04B8F7429D5}" presName="textRect" presStyleLbl="revTx" presStyleIdx="2" presStyleCnt="5">
        <dgm:presLayoutVars>
          <dgm:chMax val="1"/>
          <dgm:chPref val="1"/>
        </dgm:presLayoutVars>
      </dgm:prSet>
      <dgm:spPr/>
    </dgm:pt>
    <dgm:pt modelId="{B29C1849-0648-4DB0-A80E-219DCC0BF906}" type="pres">
      <dgm:prSet presAssocID="{F126597B-5A7A-4F77-A6E8-B5914330E8D4}" presName="sibTrans" presStyleCnt="0"/>
      <dgm:spPr/>
    </dgm:pt>
    <dgm:pt modelId="{50D44102-62AB-4DD4-A00E-51FAAF27106E}" type="pres">
      <dgm:prSet presAssocID="{D2A25ECC-0E2C-4D5F-80C1-5BFF33C2482F}" presName="compNode" presStyleCnt="0"/>
      <dgm:spPr/>
    </dgm:pt>
    <dgm:pt modelId="{6E39247C-917C-45C9-BD9C-7888FF8658A5}" type="pres">
      <dgm:prSet presAssocID="{D2A25ECC-0E2C-4D5F-80C1-5BFF33C2482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trennt"/>
        </a:ext>
      </dgm:extLst>
    </dgm:pt>
    <dgm:pt modelId="{8ECF16F4-4464-49DF-A303-E83997607D2A}" type="pres">
      <dgm:prSet presAssocID="{D2A25ECC-0E2C-4D5F-80C1-5BFF33C2482F}" presName="spaceRect" presStyleCnt="0"/>
      <dgm:spPr/>
    </dgm:pt>
    <dgm:pt modelId="{ADDB9A4D-665B-4C83-A939-5CA18F105ABC}" type="pres">
      <dgm:prSet presAssocID="{D2A25ECC-0E2C-4D5F-80C1-5BFF33C2482F}" presName="textRect" presStyleLbl="revTx" presStyleIdx="3" presStyleCnt="5">
        <dgm:presLayoutVars>
          <dgm:chMax val="1"/>
          <dgm:chPref val="1"/>
        </dgm:presLayoutVars>
      </dgm:prSet>
      <dgm:spPr/>
    </dgm:pt>
    <dgm:pt modelId="{0C6E22A0-D875-483E-B0BF-B2E5F96CA165}" type="pres">
      <dgm:prSet presAssocID="{9B5C9917-1629-4F16-A637-DDD4CC8459E8}" presName="sibTrans" presStyleCnt="0"/>
      <dgm:spPr/>
    </dgm:pt>
    <dgm:pt modelId="{AE7B671F-8CA0-4C2E-BB45-235B996F224C}" type="pres">
      <dgm:prSet presAssocID="{1B3D7367-463F-4B88-9BE4-0C9A9832F892}" presName="compNode" presStyleCnt="0"/>
      <dgm:spPr/>
    </dgm:pt>
    <dgm:pt modelId="{F6340527-CDFB-4452-8F88-B5E175504B81}" type="pres">
      <dgm:prSet presAssocID="{1B3D7367-463F-4B88-9BE4-0C9A9832F89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Untertitel"/>
        </a:ext>
      </dgm:extLst>
    </dgm:pt>
    <dgm:pt modelId="{7FEC3D3E-DC61-425A-B953-17C032F0DC5E}" type="pres">
      <dgm:prSet presAssocID="{1B3D7367-463F-4B88-9BE4-0C9A9832F892}" presName="spaceRect" presStyleCnt="0"/>
      <dgm:spPr/>
    </dgm:pt>
    <dgm:pt modelId="{18A67344-330F-4942-AFDC-15F2746390D6}" type="pres">
      <dgm:prSet presAssocID="{1B3D7367-463F-4B88-9BE4-0C9A9832F892}" presName="textRect" presStyleLbl="revTx" presStyleIdx="4" presStyleCnt="5">
        <dgm:presLayoutVars>
          <dgm:chMax val="1"/>
          <dgm:chPref val="1"/>
        </dgm:presLayoutVars>
      </dgm:prSet>
      <dgm:spPr/>
    </dgm:pt>
  </dgm:ptLst>
  <dgm:cxnLst>
    <dgm:cxn modelId="{278B8430-2BC8-4C64-BF37-D052A04A40C2}" srcId="{9031E2BA-F0F4-4B2D-BC02-D811752D8B1C}" destId="{1B3D7367-463F-4B88-9BE4-0C9A9832F892}" srcOrd="4" destOrd="0" parTransId="{8A413D0F-58E3-498F-883C-7DF40444E847}" sibTransId="{CF86639D-E46D-414D-9A4D-CD5304A2D263}"/>
    <dgm:cxn modelId="{5C139D8D-46BB-4C7A-944C-B09EF2581D48}" srcId="{9031E2BA-F0F4-4B2D-BC02-D811752D8B1C}" destId="{5469FA74-7B37-4C09-BE26-B04B8F7429D5}" srcOrd="2" destOrd="0" parTransId="{461E25E4-1731-4B80-87FD-41AB60DE9B6F}" sibTransId="{F126597B-5A7A-4F77-A6E8-B5914330E8D4}"/>
    <dgm:cxn modelId="{6812E98E-0420-4D0A-B5F5-144FE68A5010}" type="presOf" srcId="{D2A25ECC-0E2C-4D5F-80C1-5BFF33C2482F}" destId="{ADDB9A4D-665B-4C83-A939-5CA18F105ABC}" srcOrd="0" destOrd="0" presId="urn:microsoft.com/office/officeart/2018/2/layout/IconLabelList"/>
    <dgm:cxn modelId="{917AB7A1-0611-428A-A60A-BCF0200F9C30}" srcId="{9031E2BA-F0F4-4B2D-BC02-D811752D8B1C}" destId="{F1A50E29-F55C-436B-AD06-9922F4F0F8ED}" srcOrd="0" destOrd="0" parTransId="{3A886EC0-CCE9-4F84-9FD2-F49B20BAC119}" sibTransId="{E011D9B0-D9ED-40AC-88D5-64442B10C68C}"/>
    <dgm:cxn modelId="{4AADAFB9-3B79-4FC2-8446-C48E41666BD3}" type="presOf" srcId="{5469FA74-7B37-4C09-BE26-B04B8F7429D5}" destId="{7663AC8A-F246-4EB9-8886-A7939B69F838}" srcOrd="0" destOrd="0" presId="urn:microsoft.com/office/officeart/2018/2/layout/IconLabelList"/>
    <dgm:cxn modelId="{079687C6-6F34-4684-ADB1-CA64088F8267}" type="presOf" srcId="{F1A50E29-F55C-436B-AD06-9922F4F0F8ED}" destId="{98B32BAF-439D-4909-9816-4BF24FF05091}" srcOrd="0" destOrd="0" presId="urn:microsoft.com/office/officeart/2018/2/layout/IconLabelList"/>
    <dgm:cxn modelId="{DBD065E5-78CD-404A-AD76-7F10F9B3F4C0}" srcId="{9031E2BA-F0F4-4B2D-BC02-D811752D8B1C}" destId="{92898263-A3F1-4A8D-A6B8-1AF49C0CA124}" srcOrd="1" destOrd="0" parTransId="{6BCE7A63-AA74-46E1-9E00-858F6FB5A89C}" sibTransId="{6990881F-8168-425C-9E21-5EA31666FD66}"/>
    <dgm:cxn modelId="{064340EA-5B49-49E8-A795-57251371E123}" srcId="{9031E2BA-F0F4-4B2D-BC02-D811752D8B1C}" destId="{D2A25ECC-0E2C-4D5F-80C1-5BFF33C2482F}" srcOrd="3" destOrd="0" parTransId="{39373EE0-7ADC-4296-814E-DE2001E4715A}" sibTransId="{9B5C9917-1629-4F16-A637-DDD4CC8459E8}"/>
    <dgm:cxn modelId="{BEDA8BEB-E63D-403D-9C05-2437A2A7649E}" type="presOf" srcId="{92898263-A3F1-4A8D-A6B8-1AF49C0CA124}" destId="{C588F389-2BE9-424F-9ADA-219DDAAF2103}" srcOrd="0" destOrd="0" presId="urn:microsoft.com/office/officeart/2018/2/layout/IconLabelList"/>
    <dgm:cxn modelId="{15B947EF-D7F5-48AE-B945-A2E096A56969}" type="presOf" srcId="{1B3D7367-463F-4B88-9BE4-0C9A9832F892}" destId="{18A67344-330F-4942-AFDC-15F2746390D6}" srcOrd="0" destOrd="0" presId="urn:microsoft.com/office/officeart/2018/2/layout/IconLabelList"/>
    <dgm:cxn modelId="{3D4E94F9-1CDE-4CF9-AF87-9ACE60B7E71D}" type="presOf" srcId="{9031E2BA-F0F4-4B2D-BC02-D811752D8B1C}" destId="{4A7BB90F-E0D6-4EAF-B0B0-EEEB3450E3FA}" srcOrd="0" destOrd="0" presId="urn:microsoft.com/office/officeart/2018/2/layout/IconLabelList"/>
    <dgm:cxn modelId="{54EEAE8D-B935-4B6C-87A2-38FCEC0E670F}" type="presParOf" srcId="{4A7BB90F-E0D6-4EAF-B0B0-EEEB3450E3FA}" destId="{6FFFC734-0A45-4A21-AE5D-2F25E84EF194}" srcOrd="0" destOrd="0" presId="urn:microsoft.com/office/officeart/2018/2/layout/IconLabelList"/>
    <dgm:cxn modelId="{D364B84C-6EC5-40C8-A179-C1CF1E7A978A}" type="presParOf" srcId="{6FFFC734-0A45-4A21-AE5D-2F25E84EF194}" destId="{1D805E88-AE19-4BA1-8382-12271EF1CC57}" srcOrd="0" destOrd="0" presId="urn:microsoft.com/office/officeart/2018/2/layout/IconLabelList"/>
    <dgm:cxn modelId="{68DF2333-0D38-4D83-9C77-C45215B10B68}" type="presParOf" srcId="{6FFFC734-0A45-4A21-AE5D-2F25E84EF194}" destId="{990BF353-0638-4812-B732-B1367DCA9AAA}" srcOrd="1" destOrd="0" presId="urn:microsoft.com/office/officeart/2018/2/layout/IconLabelList"/>
    <dgm:cxn modelId="{5FD57AE5-2A6D-43DA-A0E5-F93953B67BC6}" type="presParOf" srcId="{6FFFC734-0A45-4A21-AE5D-2F25E84EF194}" destId="{98B32BAF-439D-4909-9816-4BF24FF05091}" srcOrd="2" destOrd="0" presId="urn:microsoft.com/office/officeart/2018/2/layout/IconLabelList"/>
    <dgm:cxn modelId="{44132E2B-DDAE-40F5-A9F6-283B260AEB46}" type="presParOf" srcId="{4A7BB90F-E0D6-4EAF-B0B0-EEEB3450E3FA}" destId="{BC75F845-2827-4EF7-858D-3A0DCB2C6384}" srcOrd="1" destOrd="0" presId="urn:microsoft.com/office/officeart/2018/2/layout/IconLabelList"/>
    <dgm:cxn modelId="{C52340C6-7CC8-435B-8001-B600BBD61F7F}" type="presParOf" srcId="{4A7BB90F-E0D6-4EAF-B0B0-EEEB3450E3FA}" destId="{52473AC4-1557-4FCD-AB4E-E0B0C642EDC3}" srcOrd="2" destOrd="0" presId="urn:microsoft.com/office/officeart/2018/2/layout/IconLabelList"/>
    <dgm:cxn modelId="{88D646D8-F0ED-4FFF-83EB-4FAAA125D997}" type="presParOf" srcId="{52473AC4-1557-4FCD-AB4E-E0B0C642EDC3}" destId="{7D719957-9572-4C89-91F1-9F60DE81AA9C}" srcOrd="0" destOrd="0" presId="urn:microsoft.com/office/officeart/2018/2/layout/IconLabelList"/>
    <dgm:cxn modelId="{5AADA637-157C-41D3-A61F-3FDFEED102EC}" type="presParOf" srcId="{52473AC4-1557-4FCD-AB4E-E0B0C642EDC3}" destId="{0D1571D8-D523-4D10-AFF1-384F334DBA51}" srcOrd="1" destOrd="0" presId="urn:microsoft.com/office/officeart/2018/2/layout/IconLabelList"/>
    <dgm:cxn modelId="{EEB85EDD-B95B-4021-B317-8F7C951EB507}" type="presParOf" srcId="{52473AC4-1557-4FCD-AB4E-E0B0C642EDC3}" destId="{C588F389-2BE9-424F-9ADA-219DDAAF2103}" srcOrd="2" destOrd="0" presId="urn:microsoft.com/office/officeart/2018/2/layout/IconLabelList"/>
    <dgm:cxn modelId="{225074D4-8B59-4B4B-8A0A-DAFE60A886B5}" type="presParOf" srcId="{4A7BB90F-E0D6-4EAF-B0B0-EEEB3450E3FA}" destId="{5CEE67D3-550B-49AF-BA70-0D1CA479F0D3}" srcOrd="3" destOrd="0" presId="urn:microsoft.com/office/officeart/2018/2/layout/IconLabelList"/>
    <dgm:cxn modelId="{E865C97B-6A83-431B-B090-2DF140A351E7}" type="presParOf" srcId="{4A7BB90F-E0D6-4EAF-B0B0-EEEB3450E3FA}" destId="{0D0D6DFE-9B42-4D21-9372-5C331863D121}" srcOrd="4" destOrd="0" presId="urn:microsoft.com/office/officeart/2018/2/layout/IconLabelList"/>
    <dgm:cxn modelId="{D61FEC96-491A-479A-A880-723C21409B4C}" type="presParOf" srcId="{0D0D6DFE-9B42-4D21-9372-5C331863D121}" destId="{E4BB1C07-41A5-4F0D-8185-565C8196F5F9}" srcOrd="0" destOrd="0" presId="urn:microsoft.com/office/officeart/2018/2/layout/IconLabelList"/>
    <dgm:cxn modelId="{05AFEC1E-9EF0-496B-856D-5671B4B9E2CB}" type="presParOf" srcId="{0D0D6DFE-9B42-4D21-9372-5C331863D121}" destId="{0C324B0F-EDE3-4AF9-B899-D8CCA343977A}" srcOrd="1" destOrd="0" presId="urn:microsoft.com/office/officeart/2018/2/layout/IconLabelList"/>
    <dgm:cxn modelId="{C4064330-BCE9-47B2-8B2D-5BED003BB54A}" type="presParOf" srcId="{0D0D6DFE-9B42-4D21-9372-5C331863D121}" destId="{7663AC8A-F246-4EB9-8886-A7939B69F838}" srcOrd="2" destOrd="0" presId="urn:microsoft.com/office/officeart/2018/2/layout/IconLabelList"/>
    <dgm:cxn modelId="{137D4A6A-9E35-4634-B15A-E19852141FD6}" type="presParOf" srcId="{4A7BB90F-E0D6-4EAF-B0B0-EEEB3450E3FA}" destId="{B29C1849-0648-4DB0-A80E-219DCC0BF906}" srcOrd="5" destOrd="0" presId="urn:microsoft.com/office/officeart/2018/2/layout/IconLabelList"/>
    <dgm:cxn modelId="{C05524FF-524F-4674-8355-D7B95ADBB608}" type="presParOf" srcId="{4A7BB90F-E0D6-4EAF-B0B0-EEEB3450E3FA}" destId="{50D44102-62AB-4DD4-A00E-51FAAF27106E}" srcOrd="6" destOrd="0" presId="urn:microsoft.com/office/officeart/2018/2/layout/IconLabelList"/>
    <dgm:cxn modelId="{16384C74-C1B8-43C0-8862-A2D726D67370}" type="presParOf" srcId="{50D44102-62AB-4DD4-A00E-51FAAF27106E}" destId="{6E39247C-917C-45C9-BD9C-7888FF8658A5}" srcOrd="0" destOrd="0" presId="urn:microsoft.com/office/officeart/2018/2/layout/IconLabelList"/>
    <dgm:cxn modelId="{5506B7DF-E1AF-43D7-AB0E-8CF7D11EA91F}" type="presParOf" srcId="{50D44102-62AB-4DD4-A00E-51FAAF27106E}" destId="{8ECF16F4-4464-49DF-A303-E83997607D2A}" srcOrd="1" destOrd="0" presId="urn:microsoft.com/office/officeart/2018/2/layout/IconLabelList"/>
    <dgm:cxn modelId="{B576AF24-767A-4437-9702-82F0D60CC637}" type="presParOf" srcId="{50D44102-62AB-4DD4-A00E-51FAAF27106E}" destId="{ADDB9A4D-665B-4C83-A939-5CA18F105ABC}" srcOrd="2" destOrd="0" presId="urn:microsoft.com/office/officeart/2018/2/layout/IconLabelList"/>
    <dgm:cxn modelId="{5CE6E1B8-8425-44D5-86C4-E855A2AF7FED}" type="presParOf" srcId="{4A7BB90F-E0D6-4EAF-B0B0-EEEB3450E3FA}" destId="{0C6E22A0-D875-483E-B0BF-B2E5F96CA165}" srcOrd="7" destOrd="0" presId="urn:microsoft.com/office/officeart/2018/2/layout/IconLabelList"/>
    <dgm:cxn modelId="{B9092374-6EDB-4EB0-9795-F0A13E6B2698}" type="presParOf" srcId="{4A7BB90F-E0D6-4EAF-B0B0-EEEB3450E3FA}" destId="{AE7B671F-8CA0-4C2E-BB45-235B996F224C}" srcOrd="8" destOrd="0" presId="urn:microsoft.com/office/officeart/2018/2/layout/IconLabelList"/>
    <dgm:cxn modelId="{487A47FF-32EF-4790-96F9-84E4139E04D0}" type="presParOf" srcId="{AE7B671F-8CA0-4C2E-BB45-235B996F224C}" destId="{F6340527-CDFB-4452-8F88-B5E175504B81}" srcOrd="0" destOrd="0" presId="urn:microsoft.com/office/officeart/2018/2/layout/IconLabelList"/>
    <dgm:cxn modelId="{D62A46E9-BA96-41FF-8AB9-BA32C6632B58}" type="presParOf" srcId="{AE7B671F-8CA0-4C2E-BB45-235B996F224C}" destId="{7FEC3D3E-DC61-425A-B953-17C032F0DC5E}" srcOrd="1" destOrd="0" presId="urn:microsoft.com/office/officeart/2018/2/layout/IconLabelList"/>
    <dgm:cxn modelId="{61551AD5-D5F7-439D-9817-93EE972FC54A}" type="presParOf" srcId="{AE7B671F-8CA0-4C2E-BB45-235B996F224C}" destId="{18A67344-330F-4942-AFDC-15F2746390D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0A6E2C-BE10-4C69-8232-935547630F80}" type="doc">
      <dgm:prSet loTypeId="urn:microsoft.com/office/officeart/2008/layout/LinedList" loCatId="list" qsTypeId="urn:microsoft.com/office/officeart/2005/8/quickstyle/simple2" qsCatId="simple" csTypeId="urn:microsoft.com/office/officeart/2005/8/colors/colorful2" csCatId="colorful"/>
      <dgm:spPr/>
      <dgm:t>
        <a:bodyPr/>
        <a:lstStyle/>
        <a:p>
          <a:endParaRPr lang="en-US"/>
        </a:p>
      </dgm:t>
    </dgm:pt>
    <dgm:pt modelId="{CA27E209-9704-4491-A123-9E4AE616D76A}">
      <dgm:prSet/>
      <dgm:spPr/>
      <dgm:t>
        <a:bodyPr/>
        <a:lstStyle/>
        <a:p>
          <a:r>
            <a:rPr lang="de-DE" b="1"/>
            <a:t>Hauptkomponenten:</a:t>
          </a:r>
          <a:endParaRPr lang="en-US"/>
        </a:p>
      </dgm:t>
    </dgm:pt>
    <dgm:pt modelId="{DA58FFF2-1AE3-41AB-9DFF-B9A4C8A486C4}" type="parTrans" cxnId="{7C01F8BC-7898-49F0-9E5C-1C20D7C25CB2}">
      <dgm:prSet/>
      <dgm:spPr/>
      <dgm:t>
        <a:bodyPr/>
        <a:lstStyle/>
        <a:p>
          <a:endParaRPr lang="en-US"/>
        </a:p>
      </dgm:t>
    </dgm:pt>
    <dgm:pt modelId="{D52F124E-1381-4A37-9933-F8F3ECB55E93}" type="sibTrans" cxnId="{7C01F8BC-7898-49F0-9E5C-1C20D7C25CB2}">
      <dgm:prSet/>
      <dgm:spPr/>
      <dgm:t>
        <a:bodyPr/>
        <a:lstStyle/>
        <a:p>
          <a:endParaRPr lang="en-US"/>
        </a:p>
      </dgm:t>
    </dgm:pt>
    <dgm:pt modelId="{F6EF15B1-3AE1-407F-97F8-785BE760BF4D}">
      <dgm:prSet/>
      <dgm:spPr/>
      <dgm:t>
        <a:bodyPr/>
        <a:lstStyle/>
        <a:p>
          <a:r>
            <a:rPr lang="de-DE" b="1" err="1"/>
            <a:t>langchain</a:t>
          </a:r>
          <a:r>
            <a:rPr lang="de-DE" b="1"/>
            <a:t>-core</a:t>
          </a:r>
          <a:r>
            <a:rPr lang="de-DE"/>
            <a:t>: Grundlegende Abstraktionen und die </a:t>
          </a:r>
          <a:r>
            <a:rPr lang="de-DE" err="1"/>
            <a:t>LangChain</a:t>
          </a:r>
          <a:r>
            <a:rPr lang="de-DE"/>
            <a:t>-Ausdruckssprache.</a:t>
          </a:r>
          <a:endParaRPr lang="en-US"/>
        </a:p>
      </dgm:t>
    </dgm:pt>
    <dgm:pt modelId="{6ECE74CC-9625-4162-9AD5-1574CE06AB4C}" type="parTrans" cxnId="{C1DBEBBA-70F4-4778-89E2-4A0BA2802EDA}">
      <dgm:prSet/>
      <dgm:spPr/>
      <dgm:t>
        <a:bodyPr/>
        <a:lstStyle/>
        <a:p>
          <a:endParaRPr lang="en-US"/>
        </a:p>
      </dgm:t>
    </dgm:pt>
    <dgm:pt modelId="{855D7EC1-243C-4EAE-A422-E42C7CE0731B}" type="sibTrans" cxnId="{C1DBEBBA-70F4-4778-89E2-4A0BA2802EDA}">
      <dgm:prSet/>
      <dgm:spPr/>
      <dgm:t>
        <a:bodyPr/>
        <a:lstStyle/>
        <a:p>
          <a:endParaRPr lang="en-US"/>
        </a:p>
      </dgm:t>
    </dgm:pt>
    <dgm:pt modelId="{2AE0A1B6-5AA4-4B4A-848D-2E470CC0D473}">
      <dgm:prSet/>
      <dgm:spPr/>
      <dgm:t>
        <a:bodyPr/>
        <a:lstStyle/>
        <a:p>
          <a:r>
            <a:rPr lang="de-DE" b="1" err="1"/>
            <a:t>langchain</a:t>
          </a:r>
          <a:r>
            <a:rPr lang="de-DE" b="1"/>
            <a:t>-community</a:t>
          </a:r>
          <a:r>
            <a:rPr lang="de-DE"/>
            <a:t>: Integrationen von Drittanbietern, oft in leichtgewichtige Pakete unterteilt.</a:t>
          </a:r>
          <a:endParaRPr lang="en-US"/>
        </a:p>
      </dgm:t>
    </dgm:pt>
    <dgm:pt modelId="{EB8251E7-E33B-4837-B7F3-2204C37CA0B7}" type="parTrans" cxnId="{E5E247AA-8692-4C2F-ABD6-0BF35CA92681}">
      <dgm:prSet/>
      <dgm:spPr/>
      <dgm:t>
        <a:bodyPr/>
        <a:lstStyle/>
        <a:p>
          <a:endParaRPr lang="en-US"/>
        </a:p>
      </dgm:t>
    </dgm:pt>
    <dgm:pt modelId="{F179389C-8E3C-4F7C-A3BA-08E96A920A91}" type="sibTrans" cxnId="{E5E247AA-8692-4C2F-ABD6-0BF35CA92681}">
      <dgm:prSet/>
      <dgm:spPr/>
      <dgm:t>
        <a:bodyPr/>
        <a:lstStyle/>
        <a:p>
          <a:endParaRPr lang="en-US"/>
        </a:p>
      </dgm:t>
    </dgm:pt>
    <dgm:pt modelId="{224C901F-329B-4DA5-8016-53631780C378}">
      <dgm:prSet/>
      <dgm:spPr/>
      <dgm:t>
        <a:bodyPr/>
        <a:lstStyle/>
        <a:p>
          <a:r>
            <a:rPr lang="de-DE" b="1" err="1"/>
            <a:t>langchain</a:t>
          </a:r>
          <a:r>
            <a:rPr lang="de-DE"/>
            <a:t>: Ketten, Agenten und Abrufstrategien für die kognitive Architektur einer Anwendung.</a:t>
          </a:r>
          <a:endParaRPr lang="en-US"/>
        </a:p>
      </dgm:t>
    </dgm:pt>
    <dgm:pt modelId="{C5B36D23-F541-4D79-958C-7B67672E4972}" type="parTrans" cxnId="{0C60BCF5-5D0C-48D9-8460-F329A248DD7E}">
      <dgm:prSet/>
      <dgm:spPr/>
      <dgm:t>
        <a:bodyPr/>
        <a:lstStyle/>
        <a:p>
          <a:endParaRPr lang="en-US"/>
        </a:p>
      </dgm:t>
    </dgm:pt>
    <dgm:pt modelId="{1360511C-00B7-4A9B-825D-E84538F9549A}" type="sibTrans" cxnId="{0C60BCF5-5D0C-48D9-8460-F329A248DD7E}">
      <dgm:prSet/>
      <dgm:spPr/>
      <dgm:t>
        <a:bodyPr/>
        <a:lstStyle/>
        <a:p>
          <a:endParaRPr lang="en-US"/>
        </a:p>
      </dgm:t>
    </dgm:pt>
    <dgm:pt modelId="{E7BF8A0E-2196-4417-89D0-67FB45633018}">
      <dgm:prSet/>
      <dgm:spPr/>
      <dgm:t>
        <a:bodyPr/>
        <a:lstStyle/>
        <a:p>
          <a:r>
            <a:rPr lang="de-DE" b="1" err="1"/>
            <a:t>LangGraph</a:t>
          </a:r>
          <a:r>
            <a:rPr lang="de-DE"/>
            <a:t>: Modellierung von Anwendungen als Graphen, um robuste, zustandsbehaftete, </a:t>
          </a:r>
          <a:r>
            <a:rPr lang="de-DE" err="1"/>
            <a:t>mehraktorenfähige</a:t>
          </a:r>
          <a:r>
            <a:rPr lang="de-DE"/>
            <a:t> Anwendungen zu erstellen.</a:t>
          </a:r>
          <a:endParaRPr lang="en-US"/>
        </a:p>
      </dgm:t>
    </dgm:pt>
    <dgm:pt modelId="{5F73797D-6732-4E54-B44D-CD975A3F4E89}" type="parTrans" cxnId="{7290B81E-775B-435B-9965-74579B3DD868}">
      <dgm:prSet/>
      <dgm:spPr/>
      <dgm:t>
        <a:bodyPr/>
        <a:lstStyle/>
        <a:p>
          <a:endParaRPr lang="en-US"/>
        </a:p>
      </dgm:t>
    </dgm:pt>
    <dgm:pt modelId="{D9836216-1024-4CC4-AAF4-B877DA6A0266}" type="sibTrans" cxnId="{7290B81E-775B-435B-9965-74579B3DD868}">
      <dgm:prSet/>
      <dgm:spPr/>
      <dgm:t>
        <a:bodyPr/>
        <a:lstStyle/>
        <a:p>
          <a:endParaRPr lang="en-US"/>
        </a:p>
      </dgm:t>
    </dgm:pt>
    <dgm:pt modelId="{C6E53150-ADB9-4807-B169-D55C3C01C645}">
      <dgm:prSet/>
      <dgm:spPr/>
      <dgm:t>
        <a:bodyPr/>
        <a:lstStyle/>
        <a:p>
          <a:r>
            <a:rPr lang="de-DE" b="1" err="1"/>
            <a:t>LangServe</a:t>
          </a:r>
          <a:r>
            <a:rPr lang="de-DE"/>
            <a:t>: Bereitstellung von </a:t>
          </a:r>
          <a:r>
            <a:rPr lang="de-DE" err="1"/>
            <a:t>LangChain</a:t>
          </a:r>
          <a:r>
            <a:rPr lang="de-DE"/>
            <a:t>-Ketten als REST-APIs.</a:t>
          </a:r>
          <a:endParaRPr lang="en-US"/>
        </a:p>
      </dgm:t>
    </dgm:pt>
    <dgm:pt modelId="{535A2199-73DC-4717-A48C-AD7F49983F39}" type="parTrans" cxnId="{DB492ECB-4EB4-4171-8922-0C2DB80AD56F}">
      <dgm:prSet/>
      <dgm:spPr/>
      <dgm:t>
        <a:bodyPr/>
        <a:lstStyle/>
        <a:p>
          <a:endParaRPr lang="en-US"/>
        </a:p>
      </dgm:t>
    </dgm:pt>
    <dgm:pt modelId="{C0DFA13F-B7B2-4E4D-AD4C-B66F115A8049}" type="sibTrans" cxnId="{DB492ECB-4EB4-4171-8922-0C2DB80AD56F}">
      <dgm:prSet/>
      <dgm:spPr/>
      <dgm:t>
        <a:bodyPr/>
        <a:lstStyle/>
        <a:p>
          <a:endParaRPr lang="en-US"/>
        </a:p>
      </dgm:t>
    </dgm:pt>
    <dgm:pt modelId="{87349FC3-5C78-4CCD-9055-8F7425181262}">
      <dgm:prSet/>
      <dgm:spPr/>
      <dgm:t>
        <a:bodyPr/>
        <a:lstStyle/>
        <a:p>
          <a:r>
            <a:rPr lang="de-DE" b="1"/>
            <a:t>LangSmith</a:t>
          </a:r>
          <a:r>
            <a:rPr lang="de-DE"/>
            <a:t>: Plattform zum Debuggen, Testen und Überwachen von LLM-Anwendungen.</a:t>
          </a:r>
          <a:endParaRPr lang="en-US"/>
        </a:p>
      </dgm:t>
    </dgm:pt>
    <dgm:pt modelId="{152CF62A-9166-4F33-A883-E6F3801A9415}" type="parTrans" cxnId="{6AA579D9-04E7-4F29-8E7F-AB31E1C44D92}">
      <dgm:prSet/>
      <dgm:spPr/>
      <dgm:t>
        <a:bodyPr/>
        <a:lstStyle/>
        <a:p>
          <a:endParaRPr lang="en-US"/>
        </a:p>
      </dgm:t>
    </dgm:pt>
    <dgm:pt modelId="{501CEE97-6EFF-4B8B-BCC7-BCFEE9B13D5C}" type="sibTrans" cxnId="{6AA579D9-04E7-4F29-8E7F-AB31E1C44D92}">
      <dgm:prSet/>
      <dgm:spPr/>
      <dgm:t>
        <a:bodyPr/>
        <a:lstStyle/>
        <a:p>
          <a:endParaRPr lang="en-US"/>
        </a:p>
      </dgm:t>
    </dgm:pt>
    <dgm:pt modelId="{F755E851-2546-744E-8E97-14DBD6534AA4}" type="pres">
      <dgm:prSet presAssocID="{260A6E2C-BE10-4C69-8232-935547630F80}" presName="vert0" presStyleCnt="0">
        <dgm:presLayoutVars>
          <dgm:dir/>
          <dgm:animOne val="branch"/>
          <dgm:animLvl val="lvl"/>
        </dgm:presLayoutVars>
      </dgm:prSet>
      <dgm:spPr/>
    </dgm:pt>
    <dgm:pt modelId="{5DECD159-F9E3-AA40-ACC7-27BE7992114A}" type="pres">
      <dgm:prSet presAssocID="{CA27E209-9704-4491-A123-9E4AE616D76A}" presName="thickLine" presStyleLbl="alignNode1" presStyleIdx="0" presStyleCnt="1"/>
      <dgm:spPr/>
    </dgm:pt>
    <dgm:pt modelId="{48CD2F59-038D-C540-9A58-C7CD0470A83D}" type="pres">
      <dgm:prSet presAssocID="{CA27E209-9704-4491-A123-9E4AE616D76A}" presName="horz1" presStyleCnt="0"/>
      <dgm:spPr/>
    </dgm:pt>
    <dgm:pt modelId="{BD6911DC-A672-164C-923E-90C892C9C525}" type="pres">
      <dgm:prSet presAssocID="{CA27E209-9704-4491-A123-9E4AE616D76A}" presName="tx1" presStyleLbl="revTx" presStyleIdx="0" presStyleCnt="7"/>
      <dgm:spPr/>
    </dgm:pt>
    <dgm:pt modelId="{5BDCCA8F-F971-A74E-B8C6-3EABCEB9F088}" type="pres">
      <dgm:prSet presAssocID="{CA27E209-9704-4491-A123-9E4AE616D76A}" presName="vert1" presStyleCnt="0"/>
      <dgm:spPr/>
    </dgm:pt>
    <dgm:pt modelId="{EA4F50EB-2D95-2940-B5EA-598C57B27F1D}" type="pres">
      <dgm:prSet presAssocID="{F6EF15B1-3AE1-407F-97F8-785BE760BF4D}" presName="vertSpace2a" presStyleCnt="0"/>
      <dgm:spPr/>
    </dgm:pt>
    <dgm:pt modelId="{77FFBE16-6541-8644-94AC-CE7E7721D0B0}" type="pres">
      <dgm:prSet presAssocID="{F6EF15B1-3AE1-407F-97F8-785BE760BF4D}" presName="horz2" presStyleCnt="0"/>
      <dgm:spPr/>
    </dgm:pt>
    <dgm:pt modelId="{C1C19ADB-465C-3343-AA85-6EB076FEEDAB}" type="pres">
      <dgm:prSet presAssocID="{F6EF15B1-3AE1-407F-97F8-785BE760BF4D}" presName="horzSpace2" presStyleCnt="0"/>
      <dgm:spPr/>
    </dgm:pt>
    <dgm:pt modelId="{16A3912D-0DDE-9146-9DBB-70F62A40389A}" type="pres">
      <dgm:prSet presAssocID="{F6EF15B1-3AE1-407F-97F8-785BE760BF4D}" presName="tx2" presStyleLbl="revTx" presStyleIdx="1" presStyleCnt="7"/>
      <dgm:spPr/>
    </dgm:pt>
    <dgm:pt modelId="{59C22712-CD0B-774C-B44C-50421DEACFD2}" type="pres">
      <dgm:prSet presAssocID="{F6EF15B1-3AE1-407F-97F8-785BE760BF4D}" presName="vert2" presStyleCnt="0"/>
      <dgm:spPr/>
    </dgm:pt>
    <dgm:pt modelId="{0EE9EB3B-1F51-0A46-A247-0F17ADFBA4B5}" type="pres">
      <dgm:prSet presAssocID="{F6EF15B1-3AE1-407F-97F8-785BE760BF4D}" presName="thinLine2b" presStyleLbl="callout" presStyleIdx="0" presStyleCnt="6"/>
      <dgm:spPr/>
    </dgm:pt>
    <dgm:pt modelId="{9E5A3E48-C59E-DA48-941E-97526046BC8A}" type="pres">
      <dgm:prSet presAssocID="{F6EF15B1-3AE1-407F-97F8-785BE760BF4D}" presName="vertSpace2b" presStyleCnt="0"/>
      <dgm:spPr/>
    </dgm:pt>
    <dgm:pt modelId="{3D6AB28A-4A33-C546-8F84-A715AF192DB4}" type="pres">
      <dgm:prSet presAssocID="{2AE0A1B6-5AA4-4B4A-848D-2E470CC0D473}" presName="horz2" presStyleCnt="0"/>
      <dgm:spPr/>
    </dgm:pt>
    <dgm:pt modelId="{05CFBF88-1ADA-9545-B2BF-E58A1667CFEC}" type="pres">
      <dgm:prSet presAssocID="{2AE0A1B6-5AA4-4B4A-848D-2E470CC0D473}" presName="horzSpace2" presStyleCnt="0"/>
      <dgm:spPr/>
    </dgm:pt>
    <dgm:pt modelId="{96125507-7D14-F744-8232-561A123AA86F}" type="pres">
      <dgm:prSet presAssocID="{2AE0A1B6-5AA4-4B4A-848D-2E470CC0D473}" presName="tx2" presStyleLbl="revTx" presStyleIdx="2" presStyleCnt="7"/>
      <dgm:spPr/>
    </dgm:pt>
    <dgm:pt modelId="{160B5B0A-A6AF-C940-B852-F128D41BBAEC}" type="pres">
      <dgm:prSet presAssocID="{2AE0A1B6-5AA4-4B4A-848D-2E470CC0D473}" presName="vert2" presStyleCnt="0"/>
      <dgm:spPr/>
    </dgm:pt>
    <dgm:pt modelId="{744382DA-9F06-3549-8A45-BEC113E9796D}" type="pres">
      <dgm:prSet presAssocID="{2AE0A1B6-5AA4-4B4A-848D-2E470CC0D473}" presName="thinLine2b" presStyleLbl="callout" presStyleIdx="1" presStyleCnt="6"/>
      <dgm:spPr/>
    </dgm:pt>
    <dgm:pt modelId="{1FEE6188-F0FA-2546-8F91-D63C24F26779}" type="pres">
      <dgm:prSet presAssocID="{2AE0A1B6-5AA4-4B4A-848D-2E470CC0D473}" presName="vertSpace2b" presStyleCnt="0"/>
      <dgm:spPr/>
    </dgm:pt>
    <dgm:pt modelId="{36C576C8-1E8C-6E4B-B2FE-90C4368615A5}" type="pres">
      <dgm:prSet presAssocID="{224C901F-329B-4DA5-8016-53631780C378}" presName="horz2" presStyleCnt="0"/>
      <dgm:spPr/>
    </dgm:pt>
    <dgm:pt modelId="{502AF2DB-92BB-EE4E-874A-F7C16F931E63}" type="pres">
      <dgm:prSet presAssocID="{224C901F-329B-4DA5-8016-53631780C378}" presName="horzSpace2" presStyleCnt="0"/>
      <dgm:spPr/>
    </dgm:pt>
    <dgm:pt modelId="{E7E7FC9D-A1C1-D148-B67E-B6D033AD2EAF}" type="pres">
      <dgm:prSet presAssocID="{224C901F-329B-4DA5-8016-53631780C378}" presName="tx2" presStyleLbl="revTx" presStyleIdx="3" presStyleCnt="7"/>
      <dgm:spPr/>
    </dgm:pt>
    <dgm:pt modelId="{442877DC-9B93-8B41-8E6F-31DC9D800DD5}" type="pres">
      <dgm:prSet presAssocID="{224C901F-329B-4DA5-8016-53631780C378}" presName="vert2" presStyleCnt="0"/>
      <dgm:spPr/>
    </dgm:pt>
    <dgm:pt modelId="{70030BFC-F8FE-A940-8D3D-4D580ACBE71B}" type="pres">
      <dgm:prSet presAssocID="{224C901F-329B-4DA5-8016-53631780C378}" presName="thinLine2b" presStyleLbl="callout" presStyleIdx="2" presStyleCnt="6"/>
      <dgm:spPr/>
    </dgm:pt>
    <dgm:pt modelId="{E3ADFF1F-A52C-0F4C-B47B-0237E6BE599F}" type="pres">
      <dgm:prSet presAssocID="{224C901F-329B-4DA5-8016-53631780C378}" presName="vertSpace2b" presStyleCnt="0"/>
      <dgm:spPr/>
    </dgm:pt>
    <dgm:pt modelId="{F758A42C-D2AC-5541-992D-0C8251FB639C}" type="pres">
      <dgm:prSet presAssocID="{E7BF8A0E-2196-4417-89D0-67FB45633018}" presName="horz2" presStyleCnt="0"/>
      <dgm:spPr/>
    </dgm:pt>
    <dgm:pt modelId="{6FF6671C-170A-A648-99DD-AFEC2C56D7ED}" type="pres">
      <dgm:prSet presAssocID="{E7BF8A0E-2196-4417-89D0-67FB45633018}" presName="horzSpace2" presStyleCnt="0"/>
      <dgm:spPr/>
    </dgm:pt>
    <dgm:pt modelId="{76EBB44D-F232-C64E-BBB4-8C401E59D57D}" type="pres">
      <dgm:prSet presAssocID="{E7BF8A0E-2196-4417-89D0-67FB45633018}" presName="tx2" presStyleLbl="revTx" presStyleIdx="4" presStyleCnt="7"/>
      <dgm:spPr/>
    </dgm:pt>
    <dgm:pt modelId="{0E71EF65-A2DD-0942-9A26-DDC73F66D401}" type="pres">
      <dgm:prSet presAssocID="{E7BF8A0E-2196-4417-89D0-67FB45633018}" presName="vert2" presStyleCnt="0"/>
      <dgm:spPr/>
    </dgm:pt>
    <dgm:pt modelId="{9CFF6889-11E7-184D-8C54-AACBBEBC3DA4}" type="pres">
      <dgm:prSet presAssocID="{E7BF8A0E-2196-4417-89D0-67FB45633018}" presName="thinLine2b" presStyleLbl="callout" presStyleIdx="3" presStyleCnt="6"/>
      <dgm:spPr/>
    </dgm:pt>
    <dgm:pt modelId="{5681E9B9-45A8-1C4A-A92C-991ACF712D92}" type="pres">
      <dgm:prSet presAssocID="{E7BF8A0E-2196-4417-89D0-67FB45633018}" presName="vertSpace2b" presStyleCnt="0"/>
      <dgm:spPr/>
    </dgm:pt>
    <dgm:pt modelId="{79EB4BCF-FF33-3F4E-8C4A-B3D9A53637BA}" type="pres">
      <dgm:prSet presAssocID="{C6E53150-ADB9-4807-B169-D55C3C01C645}" presName="horz2" presStyleCnt="0"/>
      <dgm:spPr/>
    </dgm:pt>
    <dgm:pt modelId="{3D42EFCC-A5B2-0D42-A023-BEB9ABC568D3}" type="pres">
      <dgm:prSet presAssocID="{C6E53150-ADB9-4807-B169-D55C3C01C645}" presName="horzSpace2" presStyleCnt="0"/>
      <dgm:spPr/>
    </dgm:pt>
    <dgm:pt modelId="{B7865338-0D4A-514D-B415-945178BAE087}" type="pres">
      <dgm:prSet presAssocID="{C6E53150-ADB9-4807-B169-D55C3C01C645}" presName="tx2" presStyleLbl="revTx" presStyleIdx="5" presStyleCnt="7"/>
      <dgm:spPr/>
    </dgm:pt>
    <dgm:pt modelId="{14A763C7-AB06-A14C-81F4-28328868CA9D}" type="pres">
      <dgm:prSet presAssocID="{C6E53150-ADB9-4807-B169-D55C3C01C645}" presName="vert2" presStyleCnt="0"/>
      <dgm:spPr/>
    </dgm:pt>
    <dgm:pt modelId="{A662FB0B-ED6A-314D-A52E-4823B413CB15}" type="pres">
      <dgm:prSet presAssocID="{C6E53150-ADB9-4807-B169-D55C3C01C645}" presName="thinLine2b" presStyleLbl="callout" presStyleIdx="4" presStyleCnt="6"/>
      <dgm:spPr/>
    </dgm:pt>
    <dgm:pt modelId="{CCF05523-1427-D947-A291-0BD6642A6DE8}" type="pres">
      <dgm:prSet presAssocID="{C6E53150-ADB9-4807-B169-D55C3C01C645}" presName="vertSpace2b" presStyleCnt="0"/>
      <dgm:spPr/>
    </dgm:pt>
    <dgm:pt modelId="{517619C0-3A5F-B541-8DA3-CD1FF352689A}" type="pres">
      <dgm:prSet presAssocID="{87349FC3-5C78-4CCD-9055-8F7425181262}" presName="horz2" presStyleCnt="0"/>
      <dgm:spPr/>
    </dgm:pt>
    <dgm:pt modelId="{49539E87-0302-9648-AC9B-08E0FAD2B60D}" type="pres">
      <dgm:prSet presAssocID="{87349FC3-5C78-4CCD-9055-8F7425181262}" presName="horzSpace2" presStyleCnt="0"/>
      <dgm:spPr/>
    </dgm:pt>
    <dgm:pt modelId="{DC58C46C-8487-2B45-A1EE-3AF4B67A0FE5}" type="pres">
      <dgm:prSet presAssocID="{87349FC3-5C78-4CCD-9055-8F7425181262}" presName="tx2" presStyleLbl="revTx" presStyleIdx="6" presStyleCnt="7"/>
      <dgm:spPr/>
    </dgm:pt>
    <dgm:pt modelId="{E565BE6C-1EEB-1944-8FB3-2CF605663A15}" type="pres">
      <dgm:prSet presAssocID="{87349FC3-5C78-4CCD-9055-8F7425181262}" presName="vert2" presStyleCnt="0"/>
      <dgm:spPr/>
    </dgm:pt>
    <dgm:pt modelId="{86AE13D0-9DD8-C54E-9E47-632770F300A9}" type="pres">
      <dgm:prSet presAssocID="{87349FC3-5C78-4CCD-9055-8F7425181262}" presName="thinLine2b" presStyleLbl="callout" presStyleIdx="5" presStyleCnt="6"/>
      <dgm:spPr/>
    </dgm:pt>
    <dgm:pt modelId="{BD3AE7E1-F6F1-D447-A412-18077CA7D388}" type="pres">
      <dgm:prSet presAssocID="{87349FC3-5C78-4CCD-9055-8F7425181262}" presName="vertSpace2b" presStyleCnt="0"/>
      <dgm:spPr/>
    </dgm:pt>
  </dgm:ptLst>
  <dgm:cxnLst>
    <dgm:cxn modelId="{5069DE0D-52B5-4F44-B0F6-772ABBC5BD85}" type="presOf" srcId="{C6E53150-ADB9-4807-B169-D55C3C01C645}" destId="{B7865338-0D4A-514D-B415-945178BAE087}" srcOrd="0" destOrd="0" presId="urn:microsoft.com/office/officeart/2008/layout/LinedList"/>
    <dgm:cxn modelId="{7290B81E-775B-435B-9965-74579B3DD868}" srcId="{CA27E209-9704-4491-A123-9E4AE616D76A}" destId="{E7BF8A0E-2196-4417-89D0-67FB45633018}" srcOrd="3" destOrd="0" parTransId="{5F73797D-6732-4E54-B44D-CD975A3F4E89}" sibTransId="{D9836216-1024-4CC4-AAF4-B877DA6A0266}"/>
    <dgm:cxn modelId="{F40F0E67-D47B-C442-A760-608C20B77D41}" type="presOf" srcId="{2AE0A1B6-5AA4-4B4A-848D-2E470CC0D473}" destId="{96125507-7D14-F744-8232-561A123AA86F}" srcOrd="0" destOrd="0" presId="urn:microsoft.com/office/officeart/2008/layout/LinedList"/>
    <dgm:cxn modelId="{7E7A7E68-7474-F24F-B135-A8F424EDD877}" type="presOf" srcId="{87349FC3-5C78-4CCD-9055-8F7425181262}" destId="{DC58C46C-8487-2B45-A1EE-3AF4B67A0FE5}" srcOrd="0" destOrd="0" presId="urn:microsoft.com/office/officeart/2008/layout/LinedList"/>
    <dgm:cxn modelId="{B62FD74E-8B5C-D04F-A01D-DCF9FF9B7921}" type="presOf" srcId="{260A6E2C-BE10-4C69-8232-935547630F80}" destId="{F755E851-2546-744E-8E97-14DBD6534AA4}" srcOrd="0" destOrd="0" presId="urn:microsoft.com/office/officeart/2008/layout/LinedList"/>
    <dgm:cxn modelId="{C0A62F76-19D2-074F-9FC5-78C10D418D89}" type="presOf" srcId="{224C901F-329B-4DA5-8016-53631780C378}" destId="{E7E7FC9D-A1C1-D148-B67E-B6D033AD2EAF}" srcOrd="0" destOrd="0" presId="urn:microsoft.com/office/officeart/2008/layout/LinedList"/>
    <dgm:cxn modelId="{F2F1C57A-078A-5E4C-AB8C-C5BE2C2F2C0F}" type="presOf" srcId="{CA27E209-9704-4491-A123-9E4AE616D76A}" destId="{BD6911DC-A672-164C-923E-90C892C9C525}" srcOrd="0" destOrd="0" presId="urn:microsoft.com/office/officeart/2008/layout/LinedList"/>
    <dgm:cxn modelId="{C90FC2A6-AC5E-6048-9A42-FB196591573C}" type="presOf" srcId="{E7BF8A0E-2196-4417-89D0-67FB45633018}" destId="{76EBB44D-F232-C64E-BBB4-8C401E59D57D}" srcOrd="0" destOrd="0" presId="urn:microsoft.com/office/officeart/2008/layout/LinedList"/>
    <dgm:cxn modelId="{E5E247AA-8692-4C2F-ABD6-0BF35CA92681}" srcId="{CA27E209-9704-4491-A123-9E4AE616D76A}" destId="{2AE0A1B6-5AA4-4B4A-848D-2E470CC0D473}" srcOrd="1" destOrd="0" parTransId="{EB8251E7-E33B-4837-B7F3-2204C37CA0B7}" sibTransId="{F179389C-8E3C-4F7C-A3BA-08E96A920A91}"/>
    <dgm:cxn modelId="{C1DBEBBA-70F4-4778-89E2-4A0BA2802EDA}" srcId="{CA27E209-9704-4491-A123-9E4AE616D76A}" destId="{F6EF15B1-3AE1-407F-97F8-785BE760BF4D}" srcOrd="0" destOrd="0" parTransId="{6ECE74CC-9625-4162-9AD5-1574CE06AB4C}" sibTransId="{855D7EC1-243C-4EAE-A422-E42C7CE0731B}"/>
    <dgm:cxn modelId="{7C01F8BC-7898-49F0-9E5C-1C20D7C25CB2}" srcId="{260A6E2C-BE10-4C69-8232-935547630F80}" destId="{CA27E209-9704-4491-A123-9E4AE616D76A}" srcOrd="0" destOrd="0" parTransId="{DA58FFF2-1AE3-41AB-9DFF-B9A4C8A486C4}" sibTransId="{D52F124E-1381-4A37-9933-F8F3ECB55E93}"/>
    <dgm:cxn modelId="{DB492ECB-4EB4-4171-8922-0C2DB80AD56F}" srcId="{CA27E209-9704-4491-A123-9E4AE616D76A}" destId="{C6E53150-ADB9-4807-B169-D55C3C01C645}" srcOrd="4" destOrd="0" parTransId="{535A2199-73DC-4717-A48C-AD7F49983F39}" sibTransId="{C0DFA13F-B7B2-4E4D-AD4C-B66F115A8049}"/>
    <dgm:cxn modelId="{6AA579D9-04E7-4F29-8E7F-AB31E1C44D92}" srcId="{CA27E209-9704-4491-A123-9E4AE616D76A}" destId="{87349FC3-5C78-4CCD-9055-8F7425181262}" srcOrd="5" destOrd="0" parTransId="{152CF62A-9166-4F33-A883-E6F3801A9415}" sibTransId="{501CEE97-6EFF-4B8B-BCC7-BCFEE9B13D5C}"/>
    <dgm:cxn modelId="{0C60BCF5-5D0C-48D9-8460-F329A248DD7E}" srcId="{CA27E209-9704-4491-A123-9E4AE616D76A}" destId="{224C901F-329B-4DA5-8016-53631780C378}" srcOrd="2" destOrd="0" parTransId="{C5B36D23-F541-4D79-958C-7B67672E4972}" sibTransId="{1360511C-00B7-4A9B-825D-E84538F9549A}"/>
    <dgm:cxn modelId="{FCB770FD-E514-D74F-8AF9-AF19CF1FA098}" type="presOf" srcId="{F6EF15B1-3AE1-407F-97F8-785BE760BF4D}" destId="{16A3912D-0DDE-9146-9DBB-70F62A40389A}" srcOrd="0" destOrd="0" presId="urn:microsoft.com/office/officeart/2008/layout/LinedList"/>
    <dgm:cxn modelId="{2802E4C7-5832-7B40-8AD6-1BC937F0E0C6}" type="presParOf" srcId="{F755E851-2546-744E-8E97-14DBD6534AA4}" destId="{5DECD159-F9E3-AA40-ACC7-27BE7992114A}" srcOrd="0" destOrd="0" presId="urn:microsoft.com/office/officeart/2008/layout/LinedList"/>
    <dgm:cxn modelId="{24E07BE1-188D-A446-B8F6-EA1C559F6FCE}" type="presParOf" srcId="{F755E851-2546-744E-8E97-14DBD6534AA4}" destId="{48CD2F59-038D-C540-9A58-C7CD0470A83D}" srcOrd="1" destOrd="0" presId="urn:microsoft.com/office/officeart/2008/layout/LinedList"/>
    <dgm:cxn modelId="{F5BE209E-1EDE-A540-B08A-1A481B123D20}" type="presParOf" srcId="{48CD2F59-038D-C540-9A58-C7CD0470A83D}" destId="{BD6911DC-A672-164C-923E-90C892C9C525}" srcOrd="0" destOrd="0" presId="urn:microsoft.com/office/officeart/2008/layout/LinedList"/>
    <dgm:cxn modelId="{961DA49C-A69D-4549-BD10-E5AD3FE82EE1}" type="presParOf" srcId="{48CD2F59-038D-C540-9A58-C7CD0470A83D}" destId="{5BDCCA8F-F971-A74E-B8C6-3EABCEB9F088}" srcOrd="1" destOrd="0" presId="urn:microsoft.com/office/officeart/2008/layout/LinedList"/>
    <dgm:cxn modelId="{4DF3B272-7D48-E944-8322-1D9CF00D6DA8}" type="presParOf" srcId="{5BDCCA8F-F971-A74E-B8C6-3EABCEB9F088}" destId="{EA4F50EB-2D95-2940-B5EA-598C57B27F1D}" srcOrd="0" destOrd="0" presId="urn:microsoft.com/office/officeart/2008/layout/LinedList"/>
    <dgm:cxn modelId="{1CA4A598-99F5-3540-9FFB-E3FADE83BF48}" type="presParOf" srcId="{5BDCCA8F-F971-A74E-B8C6-3EABCEB9F088}" destId="{77FFBE16-6541-8644-94AC-CE7E7721D0B0}" srcOrd="1" destOrd="0" presId="urn:microsoft.com/office/officeart/2008/layout/LinedList"/>
    <dgm:cxn modelId="{084F408F-CE49-1643-8812-45966E5EA6C8}" type="presParOf" srcId="{77FFBE16-6541-8644-94AC-CE7E7721D0B0}" destId="{C1C19ADB-465C-3343-AA85-6EB076FEEDAB}" srcOrd="0" destOrd="0" presId="urn:microsoft.com/office/officeart/2008/layout/LinedList"/>
    <dgm:cxn modelId="{DC3BC0D5-FEA8-4D40-8D91-BD15C325A8EC}" type="presParOf" srcId="{77FFBE16-6541-8644-94AC-CE7E7721D0B0}" destId="{16A3912D-0DDE-9146-9DBB-70F62A40389A}" srcOrd="1" destOrd="0" presId="urn:microsoft.com/office/officeart/2008/layout/LinedList"/>
    <dgm:cxn modelId="{819BBBD4-CD0C-1D4F-B41E-30C0492B1184}" type="presParOf" srcId="{77FFBE16-6541-8644-94AC-CE7E7721D0B0}" destId="{59C22712-CD0B-774C-B44C-50421DEACFD2}" srcOrd="2" destOrd="0" presId="urn:microsoft.com/office/officeart/2008/layout/LinedList"/>
    <dgm:cxn modelId="{A1FFA3B5-A1AA-0B46-8BBF-A2B03215CD56}" type="presParOf" srcId="{5BDCCA8F-F971-A74E-B8C6-3EABCEB9F088}" destId="{0EE9EB3B-1F51-0A46-A247-0F17ADFBA4B5}" srcOrd="2" destOrd="0" presId="urn:microsoft.com/office/officeart/2008/layout/LinedList"/>
    <dgm:cxn modelId="{3D39648D-8D88-8A4E-BA44-DC03F5319888}" type="presParOf" srcId="{5BDCCA8F-F971-A74E-B8C6-3EABCEB9F088}" destId="{9E5A3E48-C59E-DA48-941E-97526046BC8A}" srcOrd="3" destOrd="0" presId="urn:microsoft.com/office/officeart/2008/layout/LinedList"/>
    <dgm:cxn modelId="{CB38D553-AC74-7246-AE60-B9E0875C4D0F}" type="presParOf" srcId="{5BDCCA8F-F971-A74E-B8C6-3EABCEB9F088}" destId="{3D6AB28A-4A33-C546-8F84-A715AF192DB4}" srcOrd="4" destOrd="0" presId="urn:microsoft.com/office/officeart/2008/layout/LinedList"/>
    <dgm:cxn modelId="{7CA1532D-9ED1-A34F-8356-B079BD9D9D07}" type="presParOf" srcId="{3D6AB28A-4A33-C546-8F84-A715AF192DB4}" destId="{05CFBF88-1ADA-9545-B2BF-E58A1667CFEC}" srcOrd="0" destOrd="0" presId="urn:microsoft.com/office/officeart/2008/layout/LinedList"/>
    <dgm:cxn modelId="{51BDF946-EB07-3440-A48B-3C5D4B69E347}" type="presParOf" srcId="{3D6AB28A-4A33-C546-8F84-A715AF192DB4}" destId="{96125507-7D14-F744-8232-561A123AA86F}" srcOrd="1" destOrd="0" presId="urn:microsoft.com/office/officeart/2008/layout/LinedList"/>
    <dgm:cxn modelId="{CF8BBFBE-B5AA-234E-A6E8-FC8180EA5B36}" type="presParOf" srcId="{3D6AB28A-4A33-C546-8F84-A715AF192DB4}" destId="{160B5B0A-A6AF-C940-B852-F128D41BBAEC}" srcOrd="2" destOrd="0" presId="urn:microsoft.com/office/officeart/2008/layout/LinedList"/>
    <dgm:cxn modelId="{B6184416-8566-8747-B198-2A548C06B757}" type="presParOf" srcId="{5BDCCA8F-F971-A74E-B8C6-3EABCEB9F088}" destId="{744382DA-9F06-3549-8A45-BEC113E9796D}" srcOrd="5" destOrd="0" presId="urn:microsoft.com/office/officeart/2008/layout/LinedList"/>
    <dgm:cxn modelId="{C6C53CF8-CD8F-0840-B381-FC21357860C9}" type="presParOf" srcId="{5BDCCA8F-F971-A74E-B8C6-3EABCEB9F088}" destId="{1FEE6188-F0FA-2546-8F91-D63C24F26779}" srcOrd="6" destOrd="0" presId="urn:microsoft.com/office/officeart/2008/layout/LinedList"/>
    <dgm:cxn modelId="{FFA9244E-AAEF-D144-A98C-2A719926FA96}" type="presParOf" srcId="{5BDCCA8F-F971-A74E-B8C6-3EABCEB9F088}" destId="{36C576C8-1E8C-6E4B-B2FE-90C4368615A5}" srcOrd="7" destOrd="0" presId="urn:microsoft.com/office/officeart/2008/layout/LinedList"/>
    <dgm:cxn modelId="{8258CCAE-AB2C-E645-82E9-5652A1345933}" type="presParOf" srcId="{36C576C8-1E8C-6E4B-B2FE-90C4368615A5}" destId="{502AF2DB-92BB-EE4E-874A-F7C16F931E63}" srcOrd="0" destOrd="0" presId="urn:microsoft.com/office/officeart/2008/layout/LinedList"/>
    <dgm:cxn modelId="{34C9D2D0-EC67-BD49-8D18-FF2CB114064D}" type="presParOf" srcId="{36C576C8-1E8C-6E4B-B2FE-90C4368615A5}" destId="{E7E7FC9D-A1C1-D148-B67E-B6D033AD2EAF}" srcOrd="1" destOrd="0" presId="urn:microsoft.com/office/officeart/2008/layout/LinedList"/>
    <dgm:cxn modelId="{03D46C46-E7B5-6B4C-B18B-D56F07E34319}" type="presParOf" srcId="{36C576C8-1E8C-6E4B-B2FE-90C4368615A5}" destId="{442877DC-9B93-8B41-8E6F-31DC9D800DD5}" srcOrd="2" destOrd="0" presId="urn:microsoft.com/office/officeart/2008/layout/LinedList"/>
    <dgm:cxn modelId="{FFD00294-2045-BC4C-8F62-04B26EA61EE8}" type="presParOf" srcId="{5BDCCA8F-F971-A74E-B8C6-3EABCEB9F088}" destId="{70030BFC-F8FE-A940-8D3D-4D580ACBE71B}" srcOrd="8" destOrd="0" presId="urn:microsoft.com/office/officeart/2008/layout/LinedList"/>
    <dgm:cxn modelId="{96664D06-F46C-CC46-93CF-2441E3BB372C}" type="presParOf" srcId="{5BDCCA8F-F971-A74E-B8C6-3EABCEB9F088}" destId="{E3ADFF1F-A52C-0F4C-B47B-0237E6BE599F}" srcOrd="9" destOrd="0" presId="urn:microsoft.com/office/officeart/2008/layout/LinedList"/>
    <dgm:cxn modelId="{C8783C95-DDB5-9F40-AABD-11C811A71663}" type="presParOf" srcId="{5BDCCA8F-F971-A74E-B8C6-3EABCEB9F088}" destId="{F758A42C-D2AC-5541-992D-0C8251FB639C}" srcOrd="10" destOrd="0" presId="urn:microsoft.com/office/officeart/2008/layout/LinedList"/>
    <dgm:cxn modelId="{56A38781-3207-3D48-8FC2-A8E672CB41E2}" type="presParOf" srcId="{F758A42C-D2AC-5541-992D-0C8251FB639C}" destId="{6FF6671C-170A-A648-99DD-AFEC2C56D7ED}" srcOrd="0" destOrd="0" presId="urn:microsoft.com/office/officeart/2008/layout/LinedList"/>
    <dgm:cxn modelId="{2CB20785-8AC5-2A43-A1EC-94C48C5BA3A0}" type="presParOf" srcId="{F758A42C-D2AC-5541-992D-0C8251FB639C}" destId="{76EBB44D-F232-C64E-BBB4-8C401E59D57D}" srcOrd="1" destOrd="0" presId="urn:microsoft.com/office/officeart/2008/layout/LinedList"/>
    <dgm:cxn modelId="{8E06FA89-C984-4942-B306-71F766E0921A}" type="presParOf" srcId="{F758A42C-D2AC-5541-992D-0C8251FB639C}" destId="{0E71EF65-A2DD-0942-9A26-DDC73F66D401}" srcOrd="2" destOrd="0" presId="urn:microsoft.com/office/officeart/2008/layout/LinedList"/>
    <dgm:cxn modelId="{350CF10F-1BB3-9F49-BF09-6CFCF39C1C16}" type="presParOf" srcId="{5BDCCA8F-F971-A74E-B8C6-3EABCEB9F088}" destId="{9CFF6889-11E7-184D-8C54-AACBBEBC3DA4}" srcOrd="11" destOrd="0" presId="urn:microsoft.com/office/officeart/2008/layout/LinedList"/>
    <dgm:cxn modelId="{99DA8BF1-16E3-1C4F-9D72-6ED7A1A9E247}" type="presParOf" srcId="{5BDCCA8F-F971-A74E-B8C6-3EABCEB9F088}" destId="{5681E9B9-45A8-1C4A-A92C-991ACF712D92}" srcOrd="12" destOrd="0" presId="urn:microsoft.com/office/officeart/2008/layout/LinedList"/>
    <dgm:cxn modelId="{CC7B606F-4138-F345-AFA8-8B88346242A0}" type="presParOf" srcId="{5BDCCA8F-F971-A74E-B8C6-3EABCEB9F088}" destId="{79EB4BCF-FF33-3F4E-8C4A-B3D9A53637BA}" srcOrd="13" destOrd="0" presId="urn:microsoft.com/office/officeart/2008/layout/LinedList"/>
    <dgm:cxn modelId="{83DFE48E-F0E8-B448-BC35-D1DEADEC06B2}" type="presParOf" srcId="{79EB4BCF-FF33-3F4E-8C4A-B3D9A53637BA}" destId="{3D42EFCC-A5B2-0D42-A023-BEB9ABC568D3}" srcOrd="0" destOrd="0" presId="urn:microsoft.com/office/officeart/2008/layout/LinedList"/>
    <dgm:cxn modelId="{58AF4CCB-E433-674B-8D23-19F2B5AB1C9A}" type="presParOf" srcId="{79EB4BCF-FF33-3F4E-8C4A-B3D9A53637BA}" destId="{B7865338-0D4A-514D-B415-945178BAE087}" srcOrd="1" destOrd="0" presId="urn:microsoft.com/office/officeart/2008/layout/LinedList"/>
    <dgm:cxn modelId="{C9E86745-9CDE-4F41-81DC-550A2FCACD1A}" type="presParOf" srcId="{79EB4BCF-FF33-3F4E-8C4A-B3D9A53637BA}" destId="{14A763C7-AB06-A14C-81F4-28328868CA9D}" srcOrd="2" destOrd="0" presId="urn:microsoft.com/office/officeart/2008/layout/LinedList"/>
    <dgm:cxn modelId="{2CF8F048-A5AD-B542-B023-13513AB1B660}" type="presParOf" srcId="{5BDCCA8F-F971-A74E-B8C6-3EABCEB9F088}" destId="{A662FB0B-ED6A-314D-A52E-4823B413CB15}" srcOrd="14" destOrd="0" presId="urn:microsoft.com/office/officeart/2008/layout/LinedList"/>
    <dgm:cxn modelId="{1B20971C-2F6E-1447-B420-897FE2AF64EE}" type="presParOf" srcId="{5BDCCA8F-F971-A74E-B8C6-3EABCEB9F088}" destId="{CCF05523-1427-D947-A291-0BD6642A6DE8}" srcOrd="15" destOrd="0" presId="urn:microsoft.com/office/officeart/2008/layout/LinedList"/>
    <dgm:cxn modelId="{175D8706-B6B3-B348-8747-40AE182566FD}" type="presParOf" srcId="{5BDCCA8F-F971-A74E-B8C6-3EABCEB9F088}" destId="{517619C0-3A5F-B541-8DA3-CD1FF352689A}" srcOrd="16" destOrd="0" presId="urn:microsoft.com/office/officeart/2008/layout/LinedList"/>
    <dgm:cxn modelId="{F9C0DC83-A08C-2742-8517-8AFFD9A73134}" type="presParOf" srcId="{517619C0-3A5F-B541-8DA3-CD1FF352689A}" destId="{49539E87-0302-9648-AC9B-08E0FAD2B60D}" srcOrd="0" destOrd="0" presId="urn:microsoft.com/office/officeart/2008/layout/LinedList"/>
    <dgm:cxn modelId="{52E92541-0AF4-1647-AD40-0CF11118ECAD}" type="presParOf" srcId="{517619C0-3A5F-B541-8DA3-CD1FF352689A}" destId="{DC58C46C-8487-2B45-A1EE-3AF4B67A0FE5}" srcOrd="1" destOrd="0" presId="urn:microsoft.com/office/officeart/2008/layout/LinedList"/>
    <dgm:cxn modelId="{A381F7D8-9956-504F-98E6-52F6ABA1F243}" type="presParOf" srcId="{517619C0-3A5F-B541-8DA3-CD1FF352689A}" destId="{E565BE6C-1EEB-1944-8FB3-2CF605663A15}" srcOrd="2" destOrd="0" presId="urn:microsoft.com/office/officeart/2008/layout/LinedList"/>
    <dgm:cxn modelId="{B74FBB19-87D4-F048-A70B-F51946D3AA30}" type="presParOf" srcId="{5BDCCA8F-F971-A74E-B8C6-3EABCEB9F088}" destId="{86AE13D0-9DD8-C54E-9E47-632770F300A9}" srcOrd="17" destOrd="0" presId="urn:microsoft.com/office/officeart/2008/layout/LinedList"/>
    <dgm:cxn modelId="{E68F5789-79E1-714D-89DF-FDFBE6BEB27D}" type="presParOf" srcId="{5BDCCA8F-F971-A74E-B8C6-3EABCEB9F088}" destId="{BD3AE7E1-F6F1-D447-A412-18077CA7D388}" srcOrd="18"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71CE8-B2D4-4CE2-B3F5-84CE92C99FC8}">
      <dsp:nvSpPr>
        <dsp:cNvPr id="0" name=""/>
        <dsp:cNvSpPr/>
      </dsp:nvSpPr>
      <dsp:spPr>
        <a:xfrm>
          <a:off x="760321" y="195107"/>
          <a:ext cx="631230" cy="6312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316445-AED3-4544-B0AE-EBCE6CA79C4C}">
      <dsp:nvSpPr>
        <dsp:cNvPr id="0" name=""/>
        <dsp:cNvSpPr/>
      </dsp:nvSpPr>
      <dsp:spPr>
        <a:xfrm>
          <a:off x="374569" y="1067835"/>
          <a:ext cx="1402734" cy="736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de-DE" sz="1200" b="1" kern="1200"/>
            <a:t>Loading data</a:t>
          </a:r>
          <a:r>
            <a:rPr lang="de-DE" sz="1200" kern="1200"/>
            <a:t>: </a:t>
          </a:r>
          <a:r>
            <a:rPr lang="de-DE" sz="1200" i="1" kern="1200"/>
            <a:t>data-folder</a:t>
          </a:r>
          <a:r>
            <a:rPr lang="de-DE" sz="1200" kern="1200"/>
            <a:t> erstellen, </a:t>
          </a:r>
          <a:r>
            <a:rPr lang="de-DE" sz="1200" i="1" kern="1200"/>
            <a:t>starter.py file </a:t>
          </a:r>
          <a:r>
            <a:rPr lang="de-DE" sz="1200" kern="1200"/>
            <a:t>erstellen, erstellt Index über Dokumente im </a:t>
          </a:r>
          <a:r>
            <a:rPr lang="de-DE" sz="1200" i="1" kern="1200"/>
            <a:t>data-folder</a:t>
          </a:r>
          <a:endParaRPr lang="en-US" sz="1200" kern="1200"/>
        </a:p>
      </dsp:txBody>
      <dsp:txXfrm>
        <a:off x="374569" y="1067835"/>
        <a:ext cx="1402734" cy="736435"/>
      </dsp:txXfrm>
    </dsp:sp>
    <dsp:sp modelId="{95E062FD-41AB-40BD-A3DD-AD5C27558102}">
      <dsp:nvSpPr>
        <dsp:cNvPr id="0" name=""/>
        <dsp:cNvSpPr/>
      </dsp:nvSpPr>
      <dsp:spPr>
        <a:xfrm>
          <a:off x="2408534" y="195107"/>
          <a:ext cx="631230" cy="6312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6623CA-8AFD-48A7-A09B-727F0D64A388}">
      <dsp:nvSpPr>
        <dsp:cNvPr id="0" name=""/>
        <dsp:cNvSpPr/>
      </dsp:nvSpPr>
      <dsp:spPr>
        <a:xfrm>
          <a:off x="2022782" y="1067835"/>
          <a:ext cx="1402734" cy="736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de-DE" sz="1200" b="1" kern="1200"/>
            <a:t>Indexing</a:t>
          </a:r>
          <a:r>
            <a:rPr lang="de-DE" sz="1200" kern="1200"/>
            <a:t>: Daten erhalten Indexierung zur einfacheren Abfrage</a:t>
          </a:r>
          <a:endParaRPr lang="en-US" sz="1200" kern="1200"/>
        </a:p>
      </dsp:txBody>
      <dsp:txXfrm>
        <a:off x="2022782" y="1067835"/>
        <a:ext cx="1402734" cy="736435"/>
      </dsp:txXfrm>
    </dsp:sp>
    <dsp:sp modelId="{08C10DC5-47D8-4FFF-B3AF-C79E6D34DFE7}">
      <dsp:nvSpPr>
        <dsp:cNvPr id="0" name=""/>
        <dsp:cNvSpPr/>
      </dsp:nvSpPr>
      <dsp:spPr>
        <a:xfrm>
          <a:off x="4056747" y="195107"/>
          <a:ext cx="631230" cy="6312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7775B6-2901-471D-B236-B9CA65BA8407}">
      <dsp:nvSpPr>
        <dsp:cNvPr id="0" name=""/>
        <dsp:cNvSpPr/>
      </dsp:nvSpPr>
      <dsp:spPr>
        <a:xfrm>
          <a:off x="3670995" y="1067835"/>
          <a:ext cx="1402734" cy="736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de-DE" sz="1200" b="1" kern="1200"/>
            <a:t>Storing</a:t>
          </a:r>
          <a:r>
            <a:rPr lang="de-DE" sz="1200" kern="1200"/>
            <a:t>: Daten als default im memory als Reihe von vector embeddings speichern oder auf Festplatte:</a:t>
          </a:r>
          <a:endParaRPr lang="en-US" sz="1200" kern="1200"/>
        </a:p>
      </dsp:txBody>
      <dsp:txXfrm>
        <a:off x="3670995" y="1067835"/>
        <a:ext cx="1402734" cy="736435"/>
      </dsp:txXfrm>
    </dsp:sp>
    <dsp:sp modelId="{1D245CD3-1B15-4EF0-80F9-7A69E7540141}">
      <dsp:nvSpPr>
        <dsp:cNvPr id="0" name=""/>
        <dsp:cNvSpPr/>
      </dsp:nvSpPr>
      <dsp:spPr>
        <a:xfrm>
          <a:off x="1584428" y="2154954"/>
          <a:ext cx="631230" cy="6312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5D5836-0B8B-4D56-8774-495352ACF296}">
      <dsp:nvSpPr>
        <dsp:cNvPr id="0" name=""/>
        <dsp:cNvSpPr/>
      </dsp:nvSpPr>
      <dsp:spPr>
        <a:xfrm>
          <a:off x="1198676" y="3027682"/>
          <a:ext cx="1402734" cy="736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de-DE" sz="1200" b="1" kern="1200"/>
            <a:t>Querying</a:t>
          </a:r>
          <a:r>
            <a:rPr lang="de-DE" sz="1200" kern="1200"/>
            <a:t>: engine für Q&amp;A wird erstellt über index + einfache Frage</a:t>
          </a:r>
          <a:endParaRPr lang="en-US" sz="1200" kern="1200"/>
        </a:p>
      </dsp:txBody>
      <dsp:txXfrm>
        <a:off x="1198676" y="3027682"/>
        <a:ext cx="1402734" cy="736435"/>
      </dsp:txXfrm>
    </dsp:sp>
    <dsp:sp modelId="{7CA070EF-D1A0-404E-AC8B-8227AE7137AB}">
      <dsp:nvSpPr>
        <dsp:cNvPr id="0" name=""/>
        <dsp:cNvSpPr/>
      </dsp:nvSpPr>
      <dsp:spPr>
        <a:xfrm>
          <a:off x="3232641" y="2154954"/>
          <a:ext cx="631230" cy="6312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405957-5CE8-4561-A010-333E26D89A01}">
      <dsp:nvSpPr>
        <dsp:cNvPr id="0" name=""/>
        <dsp:cNvSpPr/>
      </dsp:nvSpPr>
      <dsp:spPr>
        <a:xfrm>
          <a:off x="2846889" y="3027682"/>
          <a:ext cx="1402734" cy="736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de-DE" sz="1200" b="1" kern="1200"/>
            <a:t>Evaluation</a:t>
          </a:r>
          <a:r>
            <a:rPr lang="de-DE" sz="1200" kern="1200"/>
            <a:t>: logging prüfen</a:t>
          </a:r>
          <a:endParaRPr lang="en-US" sz="1200" kern="1200"/>
        </a:p>
      </dsp:txBody>
      <dsp:txXfrm>
        <a:off x="2846889" y="3027682"/>
        <a:ext cx="1402734" cy="7364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05E88-AE19-4BA1-8382-12271EF1CC57}">
      <dsp:nvSpPr>
        <dsp:cNvPr id="0" name=""/>
        <dsp:cNvSpPr/>
      </dsp:nvSpPr>
      <dsp:spPr>
        <a:xfrm>
          <a:off x="389956" y="423353"/>
          <a:ext cx="635976" cy="6359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B32BAF-439D-4909-9816-4BF24FF05091}">
      <dsp:nvSpPr>
        <dsp:cNvPr id="0" name=""/>
        <dsp:cNvSpPr/>
      </dsp:nvSpPr>
      <dsp:spPr>
        <a:xfrm>
          <a:off x="1303" y="1325298"/>
          <a:ext cx="1413281" cy="741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de-DE" sz="1200" b="1" kern="1200"/>
            <a:t>Loading data</a:t>
          </a:r>
          <a:r>
            <a:rPr lang="de-DE" sz="1200" kern="1200"/>
            <a:t>: </a:t>
          </a:r>
          <a:r>
            <a:rPr lang="de-DE" sz="1200" i="1" kern="1200"/>
            <a:t>Document Loaders </a:t>
          </a:r>
          <a:r>
            <a:rPr lang="de-DE" sz="1200" kern="1200"/>
            <a:t>laden Daten</a:t>
          </a:r>
          <a:endParaRPr lang="en-US" sz="1200" kern="1200"/>
        </a:p>
      </dsp:txBody>
      <dsp:txXfrm>
        <a:off x="1303" y="1325298"/>
        <a:ext cx="1413281" cy="741972"/>
      </dsp:txXfrm>
    </dsp:sp>
    <dsp:sp modelId="{7D719957-9572-4C89-91F1-9F60DE81AA9C}">
      <dsp:nvSpPr>
        <dsp:cNvPr id="0" name=""/>
        <dsp:cNvSpPr/>
      </dsp:nvSpPr>
      <dsp:spPr>
        <a:xfrm>
          <a:off x="2048033" y="423353"/>
          <a:ext cx="641032" cy="534182"/>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88F389-2BE9-424F-9ADA-219DDAAF2103}">
      <dsp:nvSpPr>
        <dsp:cNvPr id="0" name=""/>
        <dsp:cNvSpPr/>
      </dsp:nvSpPr>
      <dsp:spPr>
        <a:xfrm>
          <a:off x="1661909" y="1325298"/>
          <a:ext cx="1413281" cy="741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de-DE" sz="1200" b="1" kern="1200"/>
            <a:t>Split</a:t>
          </a:r>
          <a:r>
            <a:rPr lang="de-DE" sz="1200" kern="1200"/>
            <a:t>: Text splitters teilen große Dokumente in kleine </a:t>
          </a:r>
          <a:r>
            <a:rPr lang="de-DE" sz="1200" i="1" kern="1200"/>
            <a:t>Chunks</a:t>
          </a:r>
          <a:r>
            <a:rPr lang="de-DE" sz="1200" kern="1200"/>
            <a:t>, einfacher zum Durchsuchen und Indexieren</a:t>
          </a:r>
          <a:endParaRPr lang="en-US" sz="1200" kern="1200"/>
        </a:p>
      </dsp:txBody>
      <dsp:txXfrm>
        <a:off x="1661909" y="1325298"/>
        <a:ext cx="1413281" cy="741972"/>
      </dsp:txXfrm>
    </dsp:sp>
    <dsp:sp modelId="{E4BB1C07-41A5-4F0D-8185-565C8196F5F9}">
      <dsp:nvSpPr>
        <dsp:cNvPr id="0" name=""/>
        <dsp:cNvSpPr/>
      </dsp:nvSpPr>
      <dsp:spPr>
        <a:xfrm>
          <a:off x="3711167" y="423353"/>
          <a:ext cx="635976" cy="6359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63AC8A-F246-4EB9-8886-A7939B69F838}">
      <dsp:nvSpPr>
        <dsp:cNvPr id="0" name=""/>
        <dsp:cNvSpPr/>
      </dsp:nvSpPr>
      <dsp:spPr>
        <a:xfrm>
          <a:off x="3322514" y="1325298"/>
          <a:ext cx="1413281" cy="741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de-DE" sz="1200" b="1" kern="1200"/>
            <a:t>Storing</a:t>
          </a:r>
          <a:r>
            <a:rPr lang="de-DE" sz="1200" kern="1200"/>
            <a:t>: Index und Splits speichern in </a:t>
          </a:r>
          <a:r>
            <a:rPr lang="de-DE" sz="1200" i="1" kern="1200"/>
            <a:t>VectorStore/Vector database</a:t>
          </a:r>
          <a:endParaRPr lang="en-US" sz="1200" kern="1200"/>
        </a:p>
      </dsp:txBody>
      <dsp:txXfrm>
        <a:off x="3322514" y="1325298"/>
        <a:ext cx="1413281" cy="741972"/>
      </dsp:txXfrm>
    </dsp:sp>
    <dsp:sp modelId="{6E39247C-917C-45C9-BD9C-7888FF8658A5}">
      <dsp:nvSpPr>
        <dsp:cNvPr id="0" name=""/>
        <dsp:cNvSpPr/>
      </dsp:nvSpPr>
      <dsp:spPr>
        <a:xfrm>
          <a:off x="1220258" y="2420591"/>
          <a:ext cx="635976" cy="6359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DB9A4D-665B-4C83-A939-5CA18F105ABC}">
      <dsp:nvSpPr>
        <dsp:cNvPr id="0" name=""/>
        <dsp:cNvSpPr/>
      </dsp:nvSpPr>
      <dsp:spPr>
        <a:xfrm>
          <a:off x="831606" y="3322536"/>
          <a:ext cx="1413281" cy="741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de-DE" sz="1200" b="1" kern="1200"/>
            <a:t>Retrieve</a:t>
          </a:r>
          <a:r>
            <a:rPr lang="de-DE" sz="1200" kern="1200"/>
            <a:t>: User input: relevante Splits werden abgefragt mit </a:t>
          </a:r>
          <a:r>
            <a:rPr lang="de-DE" sz="1200" i="1" kern="1200"/>
            <a:t>Retriever</a:t>
          </a:r>
          <a:endParaRPr lang="en-US" sz="1200" kern="1200"/>
        </a:p>
      </dsp:txBody>
      <dsp:txXfrm>
        <a:off x="831606" y="3322536"/>
        <a:ext cx="1413281" cy="741972"/>
      </dsp:txXfrm>
    </dsp:sp>
    <dsp:sp modelId="{F6340527-CDFB-4452-8F88-B5E175504B81}">
      <dsp:nvSpPr>
        <dsp:cNvPr id="0" name=""/>
        <dsp:cNvSpPr/>
      </dsp:nvSpPr>
      <dsp:spPr>
        <a:xfrm>
          <a:off x="2880864" y="2420591"/>
          <a:ext cx="635976" cy="6359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A67344-330F-4942-AFDC-15F2746390D6}">
      <dsp:nvSpPr>
        <dsp:cNvPr id="0" name=""/>
        <dsp:cNvSpPr/>
      </dsp:nvSpPr>
      <dsp:spPr>
        <a:xfrm>
          <a:off x="2492212" y="3322536"/>
          <a:ext cx="1413281" cy="741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de-DE" sz="1200" b="1" kern="1200"/>
            <a:t>Generate</a:t>
          </a:r>
          <a:r>
            <a:rPr lang="de-DE" sz="1200" kern="1200"/>
            <a:t>: Antwort durch </a:t>
          </a:r>
          <a:r>
            <a:rPr lang="de-DE" sz="1200" i="1" kern="1200"/>
            <a:t>ChatModel/ LLM </a:t>
          </a:r>
          <a:r>
            <a:rPr lang="de-DE" sz="1200" kern="1200"/>
            <a:t>wird generiert</a:t>
          </a:r>
          <a:endParaRPr lang="en-US" sz="1200" kern="1200"/>
        </a:p>
      </dsp:txBody>
      <dsp:txXfrm>
        <a:off x="2492212" y="3322536"/>
        <a:ext cx="1413281" cy="7419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ECD159-F9E3-AA40-ACC7-27BE7992114A}">
      <dsp:nvSpPr>
        <dsp:cNvPr id="0" name=""/>
        <dsp:cNvSpPr/>
      </dsp:nvSpPr>
      <dsp:spPr>
        <a:xfrm>
          <a:off x="0" y="0"/>
          <a:ext cx="6714744"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D6911DC-A672-164C-923E-90C892C9C525}">
      <dsp:nvSpPr>
        <dsp:cNvPr id="0" name=""/>
        <dsp:cNvSpPr/>
      </dsp:nvSpPr>
      <dsp:spPr>
        <a:xfrm>
          <a:off x="0" y="0"/>
          <a:ext cx="1342948" cy="4303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de-DE" sz="1000" b="1" kern="1200"/>
            <a:t>Hauptkomponenten:</a:t>
          </a:r>
          <a:endParaRPr lang="en-US" sz="1000" kern="1200"/>
        </a:p>
      </dsp:txBody>
      <dsp:txXfrm>
        <a:off x="0" y="0"/>
        <a:ext cx="1342948" cy="4303465"/>
      </dsp:txXfrm>
    </dsp:sp>
    <dsp:sp modelId="{16A3912D-0DDE-9146-9DBB-70F62A40389A}">
      <dsp:nvSpPr>
        <dsp:cNvPr id="0" name=""/>
        <dsp:cNvSpPr/>
      </dsp:nvSpPr>
      <dsp:spPr>
        <a:xfrm>
          <a:off x="1443669" y="33883"/>
          <a:ext cx="5271074" cy="677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de-DE" sz="1300" b="1" kern="1200" err="1"/>
            <a:t>langchain</a:t>
          </a:r>
          <a:r>
            <a:rPr lang="de-DE" sz="1300" b="1" kern="1200"/>
            <a:t>-core</a:t>
          </a:r>
          <a:r>
            <a:rPr lang="de-DE" sz="1300" kern="1200"/>
            <a:t>: Grundlegende Abstraktionen und die </a:t>
          </a:r>
          <a:r>
            <a:rPr lang="de-DE" sz="1300" kern="1200" err="1"/>
            <a:t>LangChain</a:t>
          </a:r>
          <a:r>
            <a:rPr lang="de-DE" sz="1300" kern="1200"/>
            <a:t>-Ausdruckssprache.</a:t>
          </a:r>
          <a:endParaRPr lang="en-US" sz="1300" kern="1200"/>
        </a:p>
      </dsp:txBody>
      <dsp:txXfrm>
        <a:off x="1443669" y="33883"/>
        <a:ext cx="5271074" cy="677669"/>
      </dsp:txXfrm>
    </dsp:sp>
    <dsp:sp modelId="{0EE9EB3B-1F51-0A46-A247-0F17ADFBA4B5}">
      <dsp:nvSpPr>
        <dsp:cNvPr id="0" name=""/>
        <dsp:cNvSpPr/>
      </dsp:nvSpPr>
      <dsp:spPr>
        <a:xfrm>
          <a:off x="1342948" y="711553"/>
          <a:ext cx="5371795"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96125507-7D14-F744-8232-561A123AA86F}">
      <dsp:nvSpPr>
        <dsp:cNvPr id="0" name=""/>
        <dsp:cNvSpPr/>
      </dsp:nvSpPr>
      <dsp:spPr>
        <a:xfrm>
          <a:off x="1443669" y="745436"/>
          <a:ext cx="5271074" cy="677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de-DE" sz="1300" b="1" kern="1200" err="1"/>
            <a:t>langchain</a:t>
          </a:r>
          <a:r>
            <a:rPr lang="de-DE" sz="1300" b="1" kern="1200"/>
            <a:t>-community</a:t>
          </a:r>
          <a:r>
            <a:rPr lang="de-DE" sz="1300" kern="1200"/>
            <a:t>: Integrationen von Drittanbietern, oft in leichtgewichtige Pakete unterteilt.</a:t>
          </a:r>
          <a:endParaRPr lang="en-US" sz="1300" kern="1200"/>
        </a:p>
      </dsp:txBody>
      <dsp:txXfrm>
        <a:off x="1443669" y="745436"/>
        <a:ext cx="5271074" cy="677669"/>
      </dsp:txXfrm>
    </dsp:sp>
    <dsp:sp modelId="{744382DA-9F06-3549-8A45-BEC113E9796D}">
      <dsp:nvSpPr>
        <dsp:cNvPr id="0" name=""/>
        <dsp:cNvSpPr/>
      </dsp:nvSpPr>
      <dsp:spPr>
        <a:xfrm>
          <a:off x="1342948" y="1423106"/>
          <a:ext cx="5371795"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E7E7FC9D-A1C1-D148-B67E-B6D033AD2EAF}">
      <dsp:nvSpPr>
        <dsp:cNvPr id="0" name=""/>
        <dsp:cNvSpPr/>
      </dsp:nvSpPr>
      <dsp:spPr>
        <a:xfrm>
          <a:off x="1443669" y="1456989"/>
          <a:ext cx="5271074" cy="677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de-DE" sz="1300" b="1" kern="1200" err="1"/>
            <a:t>langchain</a:t>
          </a:r>
          <a:r>
            <a:rPr lang="de-DE" sz="1300" kern="1200"/>
            <a:t>: Ketten, Agenten und Abrufstrategien für die kognitive Architektur einer Anwendung.</a:t>
          </a:r>
          <a:endParaRPr lang="en-US" sz="1300" kern="1200"/>
        </a:p>
      </dsp:txBody>
      <dsp:txXfrm>
        <a:off x="1443669" y="1456989"/>
        <a:ext cx="5271074" cy="677669"/>
      </dsp:txXfrm>
    </dsp:sp>
    <dsp:sp modelId="{70030BFC-F8FE-A940-8D3D-4D580ACBE71B}">
      <dsp:nvSpPr>
        <dsp:cNvPr id="0" name=""/>
        <dsp:cNvSpPr/>
      </dsp:nvSpPr>
      <dsp:spPr>
        <a:xfrm>
          <a:off x="1342948" y="2134659"/>
          <a:ext cx="5371795"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76EBB44D-F232-C64E-BBB4-8C401E59D57D}">
      <dsp:nvSpPr>
        <dsp:cNvPr id="0" name=""/>
        <dsp:cNvSpPr/>
      </dsp:nvSpPr>
      <dsp:spPr>
        <a:xfrm>
          <a:off x="1443669" y="2168542"/>
          <a:ext cx="5271074" cy="677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de-DE" sz="1300" b="1" kern="1200" err="1"/>
            <a:t>LangGraph</a:t>
          </a:r>
          <a:r>
            <a:rPr lang="de-DE" sz="1300" kern="1200"/>
            <a:t>: Modellierung von Anwendungen als Graphen, um robuste, zustandsbehaftete, </a:t>
          </a:r>
          <a:r>
            <a:rPr lang="de-DE" sz="1300" kern="1200" err="1"/>
            <a:t>mehraktorenfähige</a:t>
          </a:r>
          <a:r>
            <a:rPr lang="de-DE" sz="1300" kern="1200"/>
            <a:t> Anwendungen zu erstellen.</a:t>
          </a:r>
          <a:endParaRPr lang="en-US" sz="1300" kern="1200"/>
        </a:p>
      </dsp:txBody>
      <dsp:txXfrm>
        <a:off x="1443669" y="2168542"/>
        <a:ext cx="5271074" cy="677669"/>
      </dsp:txXfrm>
    </dsp:sp>
    <dsp:sp modelId="{9CFF6889-11E7-184D-8C54-AACBBEBC3DA4}">
      <dsp:nvSpPr>
        <dsp:cNvPr id="0" name=""/>
        <dsp:cNvSpPr/>
      </dsp:nvSpPr>
      <dsp:spPr>
        <a:xfrm>
          <a:off x="1342948" y="2846212"/>
          <a:ext cx="5371795"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B7865338-0D4A-514D-B415-945178BAE087}">
      <dsp:nvSpPr>
        <dsp:cNvPr id="0" name=""/>
        <dsp:cNvSpPr/>
      </dsp:nvSpPr>
      <dsp:spPr>
        <a:xfrm>
          <a:off x="1443669" y="2880096"/>
          <a:ext cx="5271074" cy="677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de-DE" sz="1300" b="1" kern="1200" err="1"/>
            <a:t>LangServe</a:t>
          </a:r>
          <a:r>
            <a:rPr lang="de-DE" sz="1300" kern="1200"/>
            <a:t>: Bereitstellung von </a:t>
          </a:r>
          <a:r>
            <a:rPr lang="de-DE" sz="1300" kern="1200" err="1"/>
            <a:t>LangChain</a:t>
          </a:r>
          <a:r>
            <a:rPr lang="de-DE" sz="1300" kern="1200"/>
            <a:t>-Ketten als REST-APIs.</a:t>
          </a:r>
          <a:endParaRPr lang="en-US" sz="1300" kern="1200"/>
        </a:p>
      </dsp:txBody>
      <dsp:txXfrm>
        <a:off x="1443669" y="2880096"/>
        <a:ext cx="5271074" cy="677669"/>
      </dsp:txXfrm>
    </dsp:sp>
    <dsp:sp modelId="{A662FB0B-ED6A-314D-A52E-4823B413CB15}">
      <dsp:nvSpPr>
        <dsp:cNvPr id="0" name=""/>
        <dsp:cNvSpPr/>
      </dsp:nvSpPr>
      <dsp:spPr>
        <a:xfrm>
          <a:off x="1342948" y="3557765"/>
          <a:ext cx="5371795"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DC58C46C-8487-2B45-A1EE-3AF4B67A0FE5}">
      <dsp:nvSpPr>
        <dsp:cNvPr id="0" name=""/>
        <dsp:cNvSpPr/>
      </dsp:nvSpPr>
      <dsp:spPr>
        <a:xfrm>
          <a:off x="1443669" y="3591649"/>
          <a:ext cx="5271074" cy="677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de-DE" sz="1300" b="1" kern="1200"/>
            <a:t>LangSmith</a:t>
          </a:r>
          <a:r>
            <a:rPr lang="de-DE" sz="1300" kern="1200"/>
            <a:t>: Plattform zum Debuggen, Testen und Überwachen von LLM-Anwendungen.</a:t>
          </a:r>
          <a:endParaRPr lang="en-US" sz="1300" kern="1200"/>
        </a:p>
      </dsp:txBody>
      <dsp:txXfrm>
        <a:off x="1443669" y="3591649"/>
        <a:ext cx="5271074" cy="677669"/>
      </dsp:txXfrm>
    </dsp:sp>
    <dsp:sp modelId="{86AE13D0-9DD8-C54E-9E47-632770F300A9}">
      <dsp:nvSpPr>
        <dsp:cNvPr id="0" name=""/>
        <dsp:cNvSpPr/>
      </dsp:nvSpPr>
      <dsp:spPr>
        <a:xfrm>
          <a:off x="1342948" y="4269318"/>
          <a:ext cx="5371795"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3D2D65-1213-46C7-A596-06B9E269B281}" type="datetimeFigureOut">
              <a:rPr lang="de-DE" smtClean="0"/>
              <a:t>06.04.2025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E81A5F-1D6F-44E8-B667-C798AF69E104}" type="slidenum">
              <a:rPr lang="de-DE" smtClean="0"/>
              <a:t>‹Nr.›</a:t>
            </a:fld>
            <a:endParaRPr lang="de-DE"/>
          </a:p>
        </p:txBody>
      </p:sp>
    </p:spTree>
    <p:extLst>
      <p:ext uri="{BB962C8B-B14F-4D97-AF65-F5344CB8AC3E}">
        <p14:creationId xmlns:p14="http://schemas.microsoft.com/office/powerpoint/2010/main" val="2373136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llamaindex.ai/en/stable/"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python.langchain.com/docs/introduction/"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21E81A5F-1D6F-44E8-B667-C798AF69E104}" type="slidenum">
              <a:rPr lang="de-DE" smtClean="0"/>
              <a:t>2</a:t>
            </a:fld>
            <a:endParaRPr lang="de-DE"/>
          </a:p>
        </p:txBody>
      </p:sp>
    </p:spTree>
    <p:extLst>
      <p:ext uri="{BB962C8B-B14F-4D97-AF65-F5344CB8AC3E}">
        <p14:creationId xmlns:p14="http://schemas.microsoft.com/office/powerpoint/2010/main" val="457043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773C3-BFDF-9799-1D5B-2660DD2BA7E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D75D9FC-484E-CD9E-E321-EEABC61E597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0AE1632-C689-AF7D-6385-CD847156DCC4}"/>
              </a:ext>
            </a:extLst>
          </p:cNvPr>
          <p:cNvSpPr>
            <a:spLocks noGrp="1"/>
          </p:cNvSpPr>
          <p:nvPr>
            <p:ph type="body" idx="1"/>
          </p:nvPr>
        </p:nvSpPr>
        <p:spPr/>
        <p:txBody>
          <a:bodyPr/>
          <a:lstStyle/>
          <a:p>
            <a:pPr marL="171450" indent="-171450">
              <a:buFont typeface="Arial" panose="020B0604020202020204" pitchFamily="34" charset="0"/>
              <a:buChar char="•"/>
            </a:pPr>
            <a:r>
              <a:rPr lang="de-DE" err="1"/>
              <a:t>LangChain</a:t>
            </a:r>
            <a:r>
              <a:rPr lang="de-DE"/>
              <a:t>: Bibliothek mit umfassenden Funktionen für Sprachmodelle</a:t>
            </a:r>
          </a:p>
          <a:p>
            <a:pPr marL="171450" indent="-171450">
              <a:buFont typeface="Arial" panose="020B0604020202020204" pitchFamily="34" charset="0"/>
              <a:buChar char="•"/>
            </a:pPr>
            <a:r>
              <a:rPr lang="de-DE"/>
              <a:t>FAISS (Facebook AI </a:t>
            </a:r>
            <a:r>
              <a:rPr lang="de-DE" err="1"/>
              <a:t>Similarity</a:t>
            </a:r>
            <a:r>
              <a:rPr lang="de-DE"/>
              <a:t> Search): Open-Source Bibliothek von </a:t>
            </a:r>
            <a:r>
              <a:rPr lang="de-DE" err="1"/>
              <a:t>Meta</a:t>
            </a:r>
            <a:r>
              <a:rPr lang="de-DE"/>
              <a:t> für schnelle Ähnlichkeitssuche &amp; Vektorsuche</a:t>
            </a:r>
          </a:p>
          <a:p>
            <a:pPr marL="171450" indent="-171450">
              <a:buFont typeface="Arial" panose="020B0604020202020204" pitchFamily="34" charset="0"/>
              <a:buChar char="•"/>
            </a:pPr>
            <a:r>
              <a:rPr lang="de-DE" err="1"/>
              <a:t>Ollama</a:t>
            </a:r>
            <a:r>
              <a:rPr lang="de-DE"/>
              <a:t> – </a:t>
            </a:r>
            <a:r>
              <a:rPr lang="de-DE" err="1"/>
              <a:t>Temperature</a:t>
            </a:r>
            <a:r>
              <a:rPr lang="de-DE"/>
              <a:t>: je größer die Zahl, desto kreativer/freier die Antwort des Chatbots</a:t>
            </a:r>
          </a:p>
        </p:txBody>
      </p:sp>
      <p:sp>
        <p:nvSpPr>
          <p:cNvPr id="4" name="Foliennummernplatzhalter 3">
            <a:extLst>
              <a:ext uri="{FF2B5EF4-FFF2-40B4-BE49-F238E27FC236}">
                <a16:creationId xmlns:a16="http://schemas.microsoft.com/office/drawing/2014/main" id="{C92767AE-0737-38BC-D1FE-192B88E17DBB}"/>
              </a:ext>
            </a:extLst>
          </p:cNvPr>
          <p:cNvSpPr>
            <a:spLocks noGrp="1"/>
          </p:cNvSpPr>
          <p:nvPr>
            <p:ph type="sldNum" sz="quarter" idx="5"/>
          </p:nvPr>
        </p:nvSpPr>
        <p:spPr/>
        <p:txBody>
          <a:bodyPr/>
          <a:lstStyle/>
          <a:p>
            <a:fld id="{3FE63B7F-4D72-E54E-B07A-2157696C90D0}" type="slidenum">
              <a:rPr lang="de-DE" smtClean="0"/>
              <a:t>7</a:t>
            </a:fld>
            <a:endParaRPr lang="de-DE"/>
          </a:p>
        </p:txBody>
      </p:sp>
    </p:spTree>
    <p:extLst>
      <p:ext uri="{BB962C8B-B14F-4D97-AF65-F5344CB8AC3E}">
        <p14:creationId xmlns:p14="http://schemas.microsoft.com/office/powerpoint/2010/main" val="435078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21E81A5F-1D6F-44E8-B667-C798AF69E104}" type="slidenum">
              <a:rPr lang="de-DE" smtClean="0"/>
              <a:t>9</a:t>
            </a:fld>
            <a:endParaRPr lang="de-DE"/>
          </a:p>
        </p:txBody>
      </p:sp>
    </p:spTree>
    <p:extLst>
      <p:ext uri="{BB962C8B-B14F-4D97-AF65-F5344CB8AC3E}">
        <p14:creationId xmlns:p14="http://schemas.microsoft.com/office/powerpoint/2010/main" val="3899360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21E81A5F-1D6F-44E8-B667-C798AF69E104}" type="slidenum">
              <a:rPr lang="de-DE" smtClean="0"/>
              <a:t>10</a:t>
            </a:fld>
            <a:endParaRPr lang="de-DE"/>
          </a:p>
        </p:txBody>
      </p:sp>
    </p:spTree>
    <p:extLst>
      <p:ext uri="{BB962C8B-B14F-4D97-AF65-F5344CB8AC3E}">
        <p14:creationId xmlns:p14="http://schemas.microsoft.com/office/powerpoint/2010/main" val="3516054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21E81A5F-1D6F-44E8-B667-C798AF69E104}" type="slidenum">
              <a:rPr lang="de-DE" smtClean="0"/>
              <a:t>12</a:t>
            </a:fld>
            <a:endParaRPr lang="de-DE"/>
          </a:p>
        </p:txBody>
      </p:sp>
    </p:spTree>
    <p:extLst>
      <p:ext uri="{BB962C8B-B14F-4D97-AF65-F5344CB8AC3E}">
        <p14:creationId xmlns:p14="http://schemas.microsoft.com/office/powerpoint/2010/main" val="141465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800" u="sng"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https://docs.llamaindex.ai/en/stable/</a:t>
            </a:r>
            <a:r>
              <a:rPr lang="de-DE" dirty="0">
                <a:effectLst/>
              </a:rPr>
              <a:t> </a:t>
            </a:r>
            <a:endParaRPr lang="de-DE" dirty="0"/>
          </a:p>
        </p:txBody>
      </p:sp>
      <p:sp>
        <p:nvSpPr>
          <p:cNvPr id="4" name="Foliennummernplatzhalter 3"/>
          <p:cNvSpPr>
            <a:spLocks noGrp="1"/>
          </p:cNvSpPr>
          <p:nvPr>
            <p:ph type="sldNum" sz="quarter" idx="5"/>
          </p:nvPr>
        </p:nvSpPr>
        <p:spPr/>
        <p:txBody>
          <a:bodyPr/>
          <a:lstStyle/>
          <a:p>
            <a:fld id="{DD334C64-3699-1440-A6BD-61D7EF605A1E}" type="slidenum">
              <a:rPr lang="de-DE" smtClean="0"/>
              <a:t>34</a:t>
            </a:fld>
            <a:endParaRPr lang="de-DE"/>
          </a:p>
        </p:txBody>
      </p:sp>
    </p:spTree>
    <p:extLst>
      <p:ext uri="{BB962C8B-B14F-4D97-AF65-F5344CB8AC3E}">
        <p14:creationId xmlns:p14="http://schemas.microsoft.com/office/powerpoint/2010/main" val="2853564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lvl="0" indent="-342900">
              <a:lnSpc>
                <a:spcPct val="115000"/>
              </a:lnSpc>
              <a:spcAft>
                <a:spcPts val="800"/>
              </a:spcAft>
              <a:buSzPts val="1000"/>
              <a:buFont typeface="Symbol" pitchFamily="2" charset="2"/>
              <a:buChar char=""/>
              <a:tabLst>
                <a:tab pos="457200" algn="l"/>
              </a:tabLst>
            </a:pPr>
            <a:r>
              <a:rPr lang="en-US" sz="1800" u="sng" dirty="0">
                <a:solidFill>
                  <a:srgbClr val="467886"/>
                </a:solidFill>
                <a:effectLst/>
                <a:latin typeface="Calibri" panose="020F0502020204030204" pitchFamily="34" charset="0"/>
                <a:ea typeface="Aptos" panose="020B0004020202020204" pitchFamily="34" charset="0"/>
                <a:cs typeface="Times New Roman" panose="02020603050405020304" pitchFamily="18" charset="0"/>
                <a:hlinkClick r:id="rId3"/>
              </a:rPr>
              <a:t>https://python.langchain.com/docs/introduction/</a:t>
            </a:r>
            <a:r>
              <a:rPr lang="de-DE" sz="2800" dirty="0">
                <a:effectLst/>
              </a:rPr>
              <a:t> </a:t>
            </a:r>
            <a:endParaRPr lang="de-DE"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DD334C64-3699-1440-A6BD-61D7EF605A1E}" type="slidenum">
              <a:rPr lang="de-DE" smtClean="0"/>
              <a:t>36</a:t>
            </a:fld>
            <a:endParaRPr lang="de-DE"/>
          </a:p>
        </p:txBody>
      </p:sp>
    </p:spTree>
    <p:extLst>
      <p:ext uri="{BB962C8B-B14F-4D97-AF65-F5344CB8AC3E}">
        <p14:creationId xmlns:p14="http://schemas.microsoft.com/office/powerpoint/2010/main" val="38590467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technofaq.org/posts/2024/01/chilling-out-with-quantum-computers-innovative-cooling-system-providers/" TargetMode="External"/><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elfolie">
    <p:spTree>
      <p:nvGrpSpPr>
        <p:cNvPr id="1" name=""/>
        <p:cNvGrpSpPr/>
        <p:nvPr/>
      </p:nvGrpSpPr>
      <p:grpSpPr>
        <a:xfrm>
          <a:off x="0" y="0"/>
          <a:ext cx="0" cy="0"/>
          <a:chOff x="0" y="0"/>
          <a:chExt cx="0" cy="0"/>
        </a:xfrm>
      </p:grpSpPr>
      <p:pic>
        <p:nvPicPr>
          <p:cNvPr id="8" name="Grafik 7" descr="Ein Bild, das Im Haus, Röhre, Licht enthält.&#10;&#10;Automatisch generierte Beschreibung">
            <a:extLst>
              <a:ext uri="{FF2B5EF4-FFF2-40B4-BE49-F238E27FC236}">
                <a16:creationId xmlns:a16="http://schemas.microsoft.com/office/drawing/2014/main" id="{D9C52FA8-6550-4736-AD9C-3D234DD344A6}"/>
              </a:ext>
            </a:extLst>
          </p:cNvPr>
          <p:cNvPicPr>
            <a:picLocks noChangeAspect="1"/>
          </p:cNvPicPr>
          <p:nvPr userDrawn="1"/>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4096" b="7447"/>
          <a:stretch/>
        </p:blipFill>
        <p:spPr>
          <a:xfrm>
            <a:off x="-44566" y="0"/>
            <a:ext cx="12281132" cy="5505061"/>
          </a:xfrm>
          <a:prstGeom prst="rect">
            <a:avLst/>
          </a:prstGeom>
        </p:spPr>
      </p:pic>
      <p:sp>
        <p:nvSpPr>
          <p:cNvPr id="14" name="Rechteck 13">
            <a:extLst>
              <a:ext uri="{FF2B5EF4-FFF2-40B4-BE49-F238E27FC236}">
                <a16:creationId xmlns:a16="http://schemas.microsoft.com/office/drawing/2014/main" id="{9FCFE465-ED75-A773-9FDF-E05A360F04B8}"/>
              </a:ext>
            </a:extLst>
          </p:cNvPr>
          <p:cNvSpPr/>
          <p:nvPr userDrawn="1"/>
        </p:nvSpPr>
        <p:spPr>
          <a:xfrm>
            <a:off x="-104192" y="0"/>
            <a:ext cx="12400384" cy="5500396"/>
          </a:xfrm>
          <a:prstGeom prst="rect">
            <a:avLst/>
          </a:prstGeom>
          <a:solidFill>
            <a:schemeClr val="tx1">
              <a:lumMod val="65000"/>
              <a:lumOff val="35000"/>
              <a:alpha val="6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Untertitel 2">
            <a:extLst>
              <a:ext uri="{FF2B5EF4-FFF2-40B4-BE49-F238E27FC236}">
                <a16:creationId xmlns:a16="http://schemas.microsoft.com/office/drawing/2014/main" id="{3138A307-2CA3-56EA-CA14-03FCD4942789}"/>
              </a:ext>
            </a:extLst>
          </p:cNvPr>
          <p:cNvSpPr>
            <a:spLocks noGrp="1"/>
          </p:cNvSpPr>
          <p:nvPr>
            <p:ph type="subTitle" idx="1" hasCustomPrompt="1"/>
          </p:nvPr>
        </p:nvSpPr>
        <p:spPr>
          <a:xfrm>
            <a:off x="544286" y="3521075"/>
            <a:ext cx="9144000" cy="494101"/>
          </a:xfrm>
          <a:prstGeom prst="rect">
            <a:avLst/>
          </a:prstGeom>
        </p:spPr>
        <p:txBody>
          <a:bodyPr/>
          <a:lstStyle>
            <a:lvl1pPr marL="0" indent="0" algn="l">
              <a:buNone/>
              <a:defRPr sz="2000" b="1">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a:t>
            </a:r>
            <a:r>
              <a:rPr lang="de-DE" err="1"/>
              <a:t>Subtitel</a:t>
            </a:r>
            <a:r>
              <a:rPr lang="de-DE"/>
              <a:t> e.g. </a:t>
            </a:r>
            <a:r>
              <a:rPr lang="de-DE" err="1"/>
              <a:t>Presentaiion</a:t>
            </a:r>
            <a:r>
              <a:rPr lang="de-DE"/>
              <a:t> </a:t>
            </a:r>
            <a:r>
              <a:rPr lang="de-DE" err="1"/>
              <a:t>name</a:t>
            </a:r>
            <a:r>
              <a:rPr lang="de-DE"/>
              <a:t>]</a:t>
            </a:r>
          </a:p>
        </p:txBody>
      </p:sp>
      <p:sp>
        <p:nvSpPr>
          <p:cNvPr id="12" name="Fußzeilenplatzhalter 3">
            <a:extLst>
              <a:ext uri="{FF2B5EF4-FFF2-40B4-BE49-F238E27FC236}">
                <a16:creationId xmlns:a16="http://schemas.microsoft.com/office/drawing/2014/main" id="{7D5D1B28-34D0-8E7A-CE70-47320CF26887}"/>
              </a:ext>
            </a:extLst>
          </p:cNvPr>
          <p:cNvSpPr>
            <a:spLocks noGrp="1"/>
          </p:cNvSpPr>
          <p:nvPr>
            <p:ph type="ftr" sz="quarter" idx="11"/>
          </p:nvPr>
        </p:nvSpPr>
        <p:spPr>
          <a:xfrm>
            <a:off x="838200" y="6559420"/>
            <a:ext cx="4114800" cy="162055"/>
          </a:xfrm>
          <a:prstGeom prst="rect">
            <a:avLst/>
          </a:prstGeom>
        </p:spPr>
        <p:txBody>
          <a:bodyPr/>
          <a:lstStyle/>
          <a:p>
            <a:r>
              <a:rPr lang="de-DE"/>
              <a:t>DBE Projekt1 - </a:t>
            </a:r>
            <a:r>
              <a:rPr lang="de-DE" err="1"/>
              <a:t>PlanQK</a:t>
            </a:r>
            <a:r>
              <a:rPr lang="de-DE"/>
              <a:t> AI Chatbot</a:t>
            </a:r>
          </a:p>
        </p:txBody>
      </p:sp>
      <p:pic>
        <p:nvPicPr>
          <p:cNvPr id="13" name="Grafik 12" descr="Ein Bild, das Schrift, Grafiken, Grafikdesign, Logo enthält.&#10;&#10;Automatisch generierte Beschreibung">
            <a:extLst>
              <a:ext uri="{FF2B5EF4-FFF2-40B4-BE49-F238E27FC236}">
                <a16:creationId xmlns:a16="http://schemas.microsoft.com/office/drawing/2014/main" id="{C4E2DF02-6465-5DE6-941B-6E1265658F28}"/>
              </a:ext>
            </a:extLst>
          </p:cNvPr>
          <p:cNvPicPr>
            <a:picLocks noChangeAspect="1"/>
          </p:cNvPicPr>
          <p:nvPr userDrawn="1"/>
        </p:nvPicPr>
        <p:blipFill>
          <a:blip r:embed="rId4">
            <a:biLevel thresh="25000"/>
            <a:extLst>
              <a:ext uri="{28A0092B-C50C-407E-A947-70E740481C1C}">
                <a14:useLocalDpi xmlns:a14="http://schemas.microsoft.com/office/drawing/2010/main" val="0"/>
              </a:ext>
            </a:extLst>
          </a:blip>
          <a:stretch>
            <a:fillRect/>
          </a:stretch>
        </p:blipFill>
        <p:spPr>
          <a:xfrm>
            <a:off x="9355086" y="402454"/>
            <a:ext cx="2551181" cy="435865"/>
          </a:xfrm>
          <a:prstGeom prst="rect">
            <a:avLst/>
          </a:prstGeom>
        </p:spPr>
      </p:pic>
      <p:sp>
        <p:nvSpPr>
          <p:cNvPr id="2" name="Titel 1">
            <a:extLst>
              <a:ext uri="{FF2B5EF4-FFF2-40B4-BE49-F238E27FC236}">
                <a16:creationId xmlns:a16="http://schemas.microsoft.com/office/drawing/2014/main" id="{9BCFBF83-E788-A854-C5B5-4E868C4AD4DE}"/>
              </a:ext>
            </a:extLst>
          </p:cNvPr>
          <p:cNvSpPr>
            <a:spLocks noGrp="1"/>
          </p:cNvSpPr>
          <p:nvPr>
            <p:ph type="ctrTitle"/>
          </p:nvPr>
        </p:nvSpPr>
        <p:spPr>
          <a:xfrm>
            <a:off x="544286" y="2727552"/>
            <a:ext cx="9144000" cy="701448"/>
          </a:xfrm>
        </p:spPr>
        <p:txBody>
          <a:bodyPr anchor="b"/>
          <a:lstStyle>
            <a:lvl1pPr algn="l">
              <a:defRPr sz="3600" b="1">
                <a:solidFill>
                  <a:schemeClr val="bg2"/>
                </a:solidFill>
              </a:defRPr>
            </a:lvl1pPr>
          </a:lstStyle>
          <a:p>
            <a:r>
              <a:rPr lang="de-DE"/>
              <a:t>Mastertitelformat bearbeiten</a:t>
            </a:r>
          </a:p>
        </p:txBody>
      </p:sp>
      <p:sp>
        <p:nvSpPr>
          <p:cNvPr id="19" name="Textplatzhalter 18">
            <a:extLst>
              <a:ext uri="{FF2B5EF4-FFF2-40B4-BE49-F238E27FC236}">
                <a16:creationId xmlns:a16="http://schemas.microsoft.com/office/drawing/2014/main" id="{40518BFD-46F1-D7E7-AA85-E50D69437836}"/>
              </a:ext>
            </a:extLst>
          </p:cNvPr>
          <p:cNvSpPr>
            <a:spLocks noGrp="1"/>
          </p:cNvSpPr>
          <p:nvPr>
            <p:ph type="body" sz="quarter" idx="13" hasCustomPrompt="1"/>
          </p:nvPr>
        </p:nvSpPr>
        <p:spPr>
          <a:xfrm>
            <a:off x="544286" y="4107251"/>
            <a:ext cx="3657600" cy="280988"/>
          </a:xfrm>
          <a:prstGeom prst="rect">
            <a:avLst/>
          </a:prstGeom>
        </p:spPr>
        <p:txBody>
          <a:bodyPr>
            <a:noAutofit/>
          </a:bodyPr>
          <a:lstStyle>
            <a:lvl1pPr marL="0" indent="0">
              <a:buNone/>
              <a:defRPr sz="1400" b="1">
                <a:solidFill>
                  <a:schemeClr val="bg2"/>
                </a:solidFill>
              </a:defRPr>
            </a:lvl1pPr>
            <a:lvl2pPr>
              <a:defRPr sz="1400"/>
            </a:lvl2pPr>
            <a:lvl3pPr>
              <a:defRPr sz="1400"/>
            </a:lvl3pPr>
            <a:lvl4pPr>
              <a:defRPr sz="1400"/>
            </a:lvl4pPr>
            <a:lvl5pPr>
              <a:defRPr sz="1400"/>
            </a:lvl5pPr>
          </a:lstStyle>
          <a:p>
            <a:pPr lvl="0"/>
            <a:r>
              <a:rPr lang="de-DE"/>
              <a:t>[Date]</a:t>
            </a:r>
          </a:p>
        </p:txBody>
      </p:sp>
    </p:spTree>
    <p:extLst>
      <p:ext uri="{BB962C8B-B14F-4D97-AF65-F5344CB8AC3E}">
        <p14:creationId xmlns:p14="http://schemas.microsoft.com/office/powerpoint/2010/main" val="356966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A8C5CC-46A1-27CF-2D22-63223291C08C}"/>
              </a:ext>
            </a:extLst>
          </p:cNvPr>
          <p:cNvSpPr>
            <a:spLocks noGrp="1"/>
          </p:cNvSpPr>
          <p:nvPr>
            <p:ph type="title"/>
          </p:nvPr>
        </p:nvSpPr>
        <p:spPr>
          <a:xfrm>
            <a:off x="362339" y="310480"/>
            <a:ext cx="8604379" cy="370557"/>
          </a:xfrm>
        </p:spPr>
        <p:txBody>
          <a:bodyPr/>
          <a:lstStyle/>
          <a:p>
            <a:r>
              <a:rPr lang="de-DE"/>
              <a:t>Mastertitelformat bearbeiten</a:t>
            </a:r>
          </a:p>
        </p:txBody>
      </p:sp>
      <p:sp>
        <p:nvSpPr>
          <p:cNvPr id="5" name="Fußzeilenplatzhalter 4">
            <a:extLst>
              <a:ext uri="{FF2B5EF4-FFF2-40B4-BE49-F238E27FC236}">
                <a16:creationId xmlns:a16="http://schemas.microsoft.com/office/drawing/2014/main" id="{0560AE65-33D9-BD63-E504-4921FE22F383}"/>
              </a:ext>
            </a:extLst>
          </p:cNvPr>
          <p:cNvSpPr>
            <a:spLocks noGrp="1"/>
          </p:cNvSpPr>
          <p:nvPr>
            <p:ph type="ftr" sz="quarter" idx="11"/>
          </p:nvPr>
        </p:nvSpPr>
        <p:spPr>
          <a:xfrm>
            <a:off x="362339" y="6451934"/>
            <a:ext cx="4114800" cy="191170"/>
          </a:xfrm>
          <a:prstGeom prst="rect">
            <a:avLst/>
          </a:prstGeom>
        </p:spPr>
        <p:txBody>
          <a:bodyPr/>
          <a:lstStyle/>
          <a:p>
            <a:r>
              <a:rPr lang="de-DE"/>
              <a:t>DBE Projekt1 - </a:t>
            </a:r>
            <a:r>
              <a:rPr lang="de-DE" err="1"/>
              <a:t>PlanQK</a:t>
            </a:r>
            <a:r>
              <a:rPr lang="de-DE"/>
              <a:t> AI Chatbot</a:t>
            </a:r>
          </a:p>
        </p:txBody>
      </p:sp>
      <p:sp>
        <p:nvSpPr>
          <p:cNvPr id="6" name="Foliennummernplatzhalter 5">
            <a:extLst>
              <a:ext uri="{FF2B5EF4-FFF2-40B4-BE49-F238E27FC236}">
                <a16:creationId xmlns:a16="http://schemas.microsoft.com/office/drawing/2014/main" id="{3A1AF910-D8C9-CE5C-CB2A-EF2C924A3630}"/>
              </a:ext>
            </a:extLst>
          </p:cNvPr>
          <p:cNvSpPr>
            <a:spLocks noGrp="1"/>
          </p:cNvSpPr>
          <p:nvPr>
            <p:ph type="sldNum" sz="quarter" idx="12"/>
          </p:nvPr>
        </p:nvSpPr>
        <p:spPr>
          <a:xfrm>
            <a:off x="9086461" y="6451935"/>
            <a:ext cx="2743200" cy="191170"/>
          </a:xfrm>
          <a:prstGeom prst="rect">
            <a:avLst/>
          </a:prstGeom>
        </p:spPr>
        <p:txBody>
          <a:bodyPr/>
          <a:lstStyle/>
          <a:p>
            <a:fld id="{ED832909-EC19-48EF-8290-21E6AAD8A5C6}" type="slidenum">
              <a:rPr lang="de-DE" smtClean="0"/>
              <a:t>‹Nr.›</a:t>
            </a:fld>
            <a:endParaRPr lang="de-DE"/>
          </a:p>
        </p:txBody>
      </p:sp>
    </p:spTree>
    <p:extLst>
      <p:ext uri="{BB962C8B-B14F-4D97-AF65-F5344CB8AC3E}">
        <p14:creationId xmlns:p14="http://schemas.microsoft.com/office/powerpoint/2010/main" val="1439944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8BE49B-10F6-4E6E-0785-96D39C49158D}"/>
              </a:ext>
            </a:extLst>
          </p:cNvPr>
          <p:cNvSpPr>
            <a:spLocks noGrp="1"/>
          </p:cNvSpPr>
          <p:nvPr>
            <p:ph type="title"/>
          </p:nvPr>
        </p:nvSpPr>
        <p:spPr>
          <a:xfrm>
            <a:off x="362339" y="310480"/>
            <a:ext cx="7876592" cy="370557"/>
          </a:xfrm>
        </p:spPr>
        <p:txBody>
          <a:bodyPr/>
          <a:lstStyle/>
          <a:p>
            <a:r>
              <a:rPr lang="de-DE"/>
              <a:t>Mastertitelformat bearbeiten</a:t>
            </a:r>
          </a:p>
        </p:txBody>
      </p:sp>
    </p:spTree>
    <p:extLst>
      <p:ext uri="{BB962C8B-B14F-4D97-AF65-F5344CB8AC3E}">
        <p14:creationId xmlns:p14="http://schemas.microsoft.com/office/powerpoint/2010/main" val="3225882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0902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7F66459-754E-5C5C-1FD9-0A565AA34EA0}"/>
              </a:ext>
            </a:extLst>
          </p:cNvPr>
          <p:cNvSpPr>
            <a:spLocks noGrp="1"/>
          </p:cNvSpPr>
          <p:nvPr>
            <p:ph type="title"/>
          </p:nvPr>
        </p:nvSpPr>
        <p:spPr>
          <a:xfrm>
            <a:off x="362339" y="310480"/>
            <a:ext cx="10515600" cy="370557"/>
          </a:xfrm>
          <a:prstGeom prst="rect">
            <a:avLst/>
          </a:prstGeom>
        </p:spPr>
        <p:txBody>
          <a:bodyPr vert="horz" lIns="91440" tIns="45720" rIns="91440" bIns="45720" rtlCol="0" anchor="ctr">
            <a:normAutofit/>
          </a:bodyPr>
          <a:lstStyle/>
          <a:p>
            <a:r>
              <a:rPr lang="de-DE"/>
              <a:t>Mastertitelformat bearbeiten</a:t>
            </a:r>
          </a:p>
        </p:txBody>
      </p:sp>
      <p:sp>
        <p:nvSpPr>
          <p:cNvPr id="5" name="Fußzeilenplatzhalter 4">
            <a:extLst>
              <a:ext uri="{FF2B5EF4-FFF2-40B4-BE49-F238E27FC236}">
                <a16:creationId xmlns:a16="http://schemas.microsoft.com/office/drawing/2014/main" id="{40D4AA08-DE1D-B349-829A-CCE300C6F961}"/>
              </a:ext>
            </a:extLst>
          </p:cNvPr>
          <p:cNvSpPr>
            <a:spLocks noGrp="1"/>
          </p:cNvSpPr>
          <p:nvPr>
            <p:ph type="ftr" sz="quarter" idx="3"/>
          </p:nvPr>
        </p:nvSpPr>
        <p:spPr>
          <a:xfrm>
            <a:off x="362339" y="6451935"/>
            <a:ext cx="4114800" cy="191170"/>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de-DE"/>
              <a:t>DBE Projekt1 - PlanQK AI Chatbot</a:t>
            </a:r>
          </a:p>
        </p:txBody>
      </p:sp>
      <p:sp>
        <p:nvSpPr>
          <p:cNvPr id="6" name="Foliennummernplatzhalter 5">
            <a:extLst>
              <a:ext uri="{FF2B5EF4-FFF2-40B4-BE49-F238E27FC236}">
                <a16:creationId xmlns:a16="http://schemas.microsoft.com/office/drawing/2014/main" id="{7DA64EF5-680A-D112-4430-E98193629291}"/>
              </a:ext>
            </a:extLst>
          </p:cNvPr>
          <p:cNvSpPr>
            <a:spLocks noGrp="1"/>
          </p:cNvSpPr>
          <p:nvPr>
            <p:ph type="sldNum" sz="quarter" idx="4"/>
          </p:nvPr>
        </p:nvSpPr>
        <p:spPr>
          <a:xfrm>
            <a:off x="9091125" y="6451935"/>
            <a:ext cx="2743200" cy="191170"/>
          </a:xfrm>
          <a:prstGeom prst="rect">
            <a:avLst/>
          </a:prstGeom>
        </p:spPr>
        <p:txBody>
          <a:bodyPr vert="horz" lIns="91440" tIns="45720" rIns="91440" bIns="45720" rtlCol="0" anchor="ctr"/>
          <a:lstStyle>
            <a:lvl1pPr algn="r">
              <a:defRPr sz="1200">
                <a:solidFill>
                  <a:schemeClr val="tx1">
                    <a:tint val="82000"/>
                  </a:schemeClr>
                </a:solidFill>
              </a:defRPr>
            </a:lvl1pPr>
          </a:lstStyle>
          <a:p>
            <a:fld id="{ED832909-EC19-48EF-8290-21E6AAD8A5C6}" type="slidenum">
              <a:rPr lang="de-DE" smtClean="0"/>
              <a:t>‹Nr.›</a:t>
            </a:fld>
            <a:endParaRPr lang="de-DE"/>
          </a:p>
        </p:txBody>
      </p:sp>
      <p:pic>
        <p:nvPicPr>
          <p:cNvPr id="7" name="Grafik 6" descr="Ein Bild, das Schrift, Grafiken, Grafikdesign, Logo enthält.&#10;&#10;Automatisch generierte Beschreibung">
            <a:extLst>
              <a:ext uri="{FF2B5EF4-FFF2-40B4-BE49-F238E27FC236}">
                <a16:creationId xmlns:a16="http://schemas.microsoft.com/office/drawing/2014/main" id="{2821DF3F-8D48-F478-D523-C6F37DA8DF5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187135" y="299817"/>
            <a:ext cx="2551181" cy="435865"/>
          </a:xfrm>
          <a:prstGeom prst="rect">
            <a:avLst/>
          </a:prstGeom>
        </p:spPr>
      </p:pic>
    </p:spTree>
    <p:extLst>
      <p:ext uri="{BB962C8B-B14F-4D97-AF65-F5344CB8AC3E}">
        <p14:creationId xmlns:p14="http://schemas.microsoft.com/office/powerpoint/2010/main" val="3389418237"/>
      </p:ext>
    </p:extLst>
  </p:cSld>
  <p:clrMap bg1="lt1" tx1="dk1" bg2="lt2" tx2="dk2" accent1="accent1" accent2="accent2" accent3="accent3" accent4="accent4" accent5="accent5" accent6="accent6" hlink="hlink" folHlink="folHlink"/>
  <p:sldLayoutIdLst>
    <p:sldLayoutId id="2147483669" r:id="rId1"/>
    <p:sldLayoutId id="2147483659" r:id="rId2"/>
    <p:sldLayoutId id="2147483663" r:id="rId3"/>
    <p:sldLayoutId id="2147483664" r:id="rId4"/>
  </p:sldLayoutIdLst>
  <p:hf hd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gif"/><Relationship Id="rId1" Type="http://schemas.openxmlformats.org/officeDocument/2006/relationships/slideLayout" Target="../slideLayouts/slideLayout4.xml"/><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sv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Layout" Target="../diagrams/layout1.xml"/><Relationship Id="rId7" Type="http://schemas.openxmlformats.org/officeDocument/2006/relationships/image" Target="../media/image39.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42.png"/><Relationship Id="rId4" Type="http://schemas.openxmlformats.org/officeDocument/2006/relationships/diagramQuickStyle" Target="../diagrams/quickStyle1.xml"/><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Layout" Target="../diagrams/layout2.xml"/><Relationship Id="rId7" Type="http://schemas.openxmlformats.org/officeDocument/2006/relationships/image" Target="../media/image49.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53.png"/><Relationship Id="rId5" Type="http://schemas.openxmlformats.org/officeDocument/2006/relationships/diagramColors" Target="../diagrams/colors2.xml"/><Relationship Id="rId10" Type="http://schemas.openxmlformats.org/officeDocument/2006/relationships/image" Target="../media/image52.png"/><Relationship Id="rId4" Type="http://schemas.openxmlformats.org/officeDocument/2006/relationships/diagramQuickStyle" Target="../diagrams/quickStyle2.xml"/><Relationship Id="rId9" Type="http://schemas.openxmlformats.org/officeDocument/2006/relationships/image" Target="../media/image51.png"/></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docs.llamaindex.ai/en/stabl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6.png"/><Relationship Id="rId1" Type="http://schemas.openxmlformats.org/officeDocument/2006/relationships/slideLayout" Target="../slideLayouts/slideLayout4.xml"/><Relationship Id="rId5" Type="http://schemas.openxmlformats.org/officeDocument/2006/relationships/image" Target="../media/image22.sv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hyperlink" Target="https://ollama.com/library" TargetMode="External"/><Relationship Id="rId2" Type="http://schemas.openxmlformats.org/officeDocument/2006/relationships/hyperlink" Target="https://ollama.com/" TargetMode="External"/><Relationship Id="rId1" Type="http://schemas.openxmlformats.org/officeDocument/2006/relationships/slideLayout" Target="../slideLayouts/slideLayout4.xml"/><Relationship Id="rId4" Type="http://schemas.openxmlformats.org/officeDocument/2006/relationships/hyperlink" Target="http://localhost:3000/"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docs.llamaindex.ai/en/stable/"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python.langchain.com/docs/introduction/" TargetMode="Externa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python.langchain.com/docs/introduction/" TargetMode="Externa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2" Type="http://schemas.openxmlformats.org/officeDocument/2006/relationships/hyperlink" Target="https://python.langchain.com/docs/introductio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46F27E94-6A4D-4724-ABD5-6E3B99A1B1F4}"/>
              </a:ext>
            </a:extLst>
          </p:cNvPr>
          <p:cNvSpPr>
            <a:spLocks noGrp="1"/>
          </p:cNvSpPr>
          <p:nvPr>
            <p:ph type="subTitle" idx="1"/>
          </p:nvPr>
        </p:nvSpPr>
        <p:spPr>
          <a:xfrm>
            <a:off x="544286" y="3530637"/>
            <a:ext cx="9144000" cy="494101"/>
          </a:xfrm>
        </p:spPr>
        <p:txBody>
          <a:bodyPr>
            <a:normAutofit/>
          </a:bodyPr>
          <a:lstStyle/>
          <a:p>
            <a:r>
              <a:rPr lang="de-DE" sz="2800"/>
              <a:t>Vorstellung der ersten Erkenntnisse</a:t>
            </a:r>
          </a:p>
        </p:txBody>
      </p:sp>
      <p:sp>
        <p:nvSpPr>
          <p:cNvPr id="5" name="Titel 4">
            <a:extLst>
              <a:ext uri="{FF2B5EF4-FFF2-40B4-BE49-F238E27FC236}">
                <a16:creationId xmlns:a16="http://schemas.microsoft.com/office/drawing/2014/main" id="{E589D353-F7D9-BD7B-064B-239BACBB7004}"/>
              </a:ext>
            </a:extLst>
          </p:cNvPr>
          <p:cNvSpPr>
            <a:spLocks noGrp="1"/>
          </p:cNvSpPr>
          <p:nvPr>
            <p:ph type="ctrTitle"/>
          </p:nvPr>
        </p:nvSpPr>
        <p:spPr>
          <a:xfrm>
            <a:off x="544286" y="2829189"/>
            <a:ext cx="9144000" cy="701448"/>
          </a:xfrm>
        </p:spPr>
        <p:txBody>
          <a:bodyPr>
            <a:normAutofit fontScale="90000"/>
          </a:bodyPr>
          <a:lstStyle/>
          <a:p>
            <a:r>
              <a:rPr lang="de-DE" sz="5400"/>
              <a:t>DBE </a:t>
            </a:r>
            <a:r>
              <a:rPr lang="de-DE" sz="5400" err="1"/>
              <a:t>PlanQK</a:t>
            </a:r>
            <a:r>
              <a:rPr lang="de-DE" sz="5400"/>
              <a:t> AI Chatbot</a:t>
            </a:r>
          </a:p>
        </p:txBody>
      </p:sp>
      <p:sp>
        <p:nvSpPr>
          <p:cNvPr id="7" name="Textplatzhalter 6">
            <a:extLst>
              <a:ext uri="{FF2B5EF4-FFF2-40B4-BE49-F238E27FC236}">
                <a16:creationId xmlns:a16="http://schemas.microsoft.com/office/drawing/2014/main" id="{D4030B1D-7982-C70F-0A1E-EE8C7A2DA2EB}"/>
              </a:ext>
            </a:extLst>
          </p:cNvPr>
          <p:cNvSpPr>
            <a:spLocks noGrp="1"/>
          </p:cNvSpPr>
          <p:nvPr>
            <p:ph type="body" sz="quarter" idx="13"/>
          </p:nvPr>
        </p:nvSpPr>
        <p:spPr>
          <a:xfrm>
            <a:off x="544286" y="6493974"/>
            <a:ext cx="7862295" cy="280988"/>
          </a:xfrm>
        </p:spPr>
        <p:txBody>
          <a:bodyPr/>
          <a:lstStyle/>
          <a:p>
            <a:r>
              <a:rPr lang="de-DE">
                <a:solidFill>
                  <a:srgbClr val="7C7B7B"/>
                </a:solidFill>
              </a:rPr>
              <a:t>Sinem K., Glen B., Liv R., Philip de B., Dominik E., Katharina W., Michelle F., Lars K. </a:t>
            </a:r>
          </a:p>
          <a:p>
            <a:endParaRPr lang="de-DE">
              <a:solidFill>
                <a:srgbClr val="7C7B7B"/>
              </a:solidFill>
            </a:endParaRPr>
          </a:p>
        </p:txBody>
      </p:sp>
    </p:spTree>
    <p:extLst>
      <p:ext uri="{BB962C8B-B14F-4D97-AF65-F5344CB8AC3E}">
        <p14:creationId xmlns:p14="http://schemas.microsoft.com/office/powerpoint/2010/main" val="3971378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8E4927-3857-93A1-6B9E-8977448D8DE4}"/>
              </a:ext>
            </a:extLst>
          </p:cNvPr>
          <p:cNvSpPr>
            <a:spLocks noGrp="1"/>
          </p:cNvSpPr>
          <p:nvPr>
            <p:ph type="title"/>
          </p:nvPr>
        </p:nvSpPr>
        <p:spPr/>
        <p:txBody>
          <a:bodyPr>
            <a:normAutofit fontScale="90000"/>
          </a:bodyPr>
          <a:lstStyle/>
          <a:p>
            <a:r>
              <a:rPr lang="de-DE"/>
              <a:t>Vergleich Basic Prompt &amp; Didaktischer Prompt</a:t>
            </a:r>
          </a:p>
        </p:txBody>
      </p:sp>
      <p:sp>
        <p:nvSpPr>
          <p:cNvPr id="3" name="Fußzeilenplatzhalter 2">
            <a:extLst>
              <a:ext uri="{FF2B5EF4-FFF2-40B4-BE49-F238E27FC236}">
                <a16:creationId xmlns:a16="http://schemas.microsoft.com/office/drawing/2014/main" id="{21774A29-F0F3-5D0A-6C84-7F97847F1CA1}"/>
              </a:ext>
            </a:extLst>
          </p:cNvPr>
          <p:cNvSpPr>
            <a:spLocks noGrp="1"/>
          </p:cNvSpPr>
          <p:nvPr>
            <p:ph type="ftr" sz="quarter" idx="11"/>
          </p:nvPr>
        </p:nvSpPr>
        <p:spPr/>
        <p:txBody>
          <a:bodyPr/>
          <a:lstStyle/>
          <a:p>
            <a:r>
              <a:rPr lang="de-DE"/>
              <a:t>Liv R. &amp; Glen B. - DBE Projekt1 - </a:t>
            </a:r>
            <a:r>
              <a:rPr lang="de-DE" err="1"/>
              <a:t>PlanQK</a:t>
            </a:r>
            <a:r>
              <a:rPr lang="de-DE"/>
              <a:t> AI Chatbot</a:t>
            </a:r>
          </a:p>
        </p:txBody>
      </p:sp>
      <p:sp>
        <p:nvSpPr>
          <p:cNvPr id="4" name="Foliennummernplatzhalter 3">
            <a:extLst>
              <a:ext uri="{FF2B5EF4-FFF2-40B4-BE49-F238E27FC236}">
                <a16:creationId xmlns:a16="http://schemas.microsoft.com/office/drawing/2014/main" id="{6B85C78C-3078-067E-E933-97E28B448A04}"/>
              </a:ext>
            </a:extLst>
          </p:cNvPr>
          <p:cNvSpPr>
            <a:spLocks noGrp="1"/>
          </p:cNvSpPr>
          <p:nvPr>
            <p:ph type="sldNum" sz="quarter" idx="12"/>
          </p:nvPr>
        </p:nvSpPr>
        <p:spPr/>
        <p:txBody>
          <a:bodyPr/>
          <a:lstStyle/>
          <a:p>
            <a:fld id="{ED832909-EC19-48EF-8290-21E6AAD8A5C6}" type="slidenum">
              <a:rPr lang="de-DE" smtClean="0"/>
              <a:t>10</a:t>
            </a:fld>
            <a:endParaRPr lang="de-DE" dirty="0"/>
          </a:p>
        </p:txBody>
      </p:sp>
      <p:pic>
        <p:nvPicPr>
          <p:cNvPr id="6" name="Grafik 5" descr="Ein Bild, das Text, Screenshot, Software enthält.&#10;&#10;Automatisch generierte Beschreibung">
            <a:extLst>
              <a:ext uri="{FF2B5EF4-FFF2-40B4-BE49-F238E27FC236}">
                <a16:creationId xmlns:a16="http://schemas.microsoft.com/office/drawing/2014/main" id="{DD677CB1-7C6A-2054-5E12-413A71459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237" y="1214423"/>
            <a:ext cx="4636680" cy="3275165"/>
          </a:xfrm>
          <a:prstGeom prst="rect">
            <a:avLst/>
          </a:prstGeom>
        </p:spPr>
      </p:pic>
      <p:pic>
        <p:nvPicPr>
          <p:cNvPr id="8" name="Grafik 7" descr="Ein Bild, das Text, Screenshot, Dokument enthält.&#10;&#10;Automatisch generierte Beschreibung">
            <a:extLst>
              <a:ext uri="{FF2B5EF4-FFF2-40B4-BE49-F238E27FC236}">
                <a16:creationId xmlns:a16="http://schemas.microsoft.com/office/drawing/2014/main" id="{7680720A-FE35-E46C-ECE8-61270A9F33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3101264"/>
            <a:ext cx="4209661" cy="3350670"/>
          </a:xfrm>
          <a:prstGeom prst="rect">
            <a:avLst/>
          </a:prstGeom>
        </p:spPr>
      </p:pic>
      <p:pic>
        <p:nvPicPr>
          <p:cNvPr id="10" name="Grafik 9" descr="Ein Bild, das Text, Screenshot enthält.&#10;&#10;Automatisch generierte Beschreibung">
            <a:extLst>
              <a:ext uri="{FF2B5EF4-FFF2-40B4-BE49-F238E27FC236}">
                <a16:creationId xmlns:a16="http://schemas.microsoft.com/office/drawing/2014/main" id="{6E8B9D83-E5AF-C420-8710-9E3C327F4E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0861" y="1214424"/>
            <a:ext cx="3996922" cy="3766457"/>
          </a:xfrm>
          <a:prstGeom prst="rect">
            <a:avLst/>
          </a:prstGeom>
        </p:spPr>
      </p:pic>
      <p:pic>
        <p:nvPicPr>
          <p:cNvPr id="12" name="Grafik 11" descr="Ein Bild, das Text, Screenshot, Dokument, Zahl enthält.&#10;&#10;Automatisch generierte Beschreibung">
            <a:extLst>
              <a:ext uri="{FF2B5EF4-FFF2-40B4-BE49-F238E27FC236}">
                <a16:creationId xmlns:a16="http://schemas.microsoft.com/office/drawing/2014/main" id="{01649DAD-5A42-C950-FCDE-B75768116A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9004" y="3176768"/>
            <a:ext cx="3418114" cy="3275166"/>
          </a:xfrm>
          <a:prstGeom prst="rect">
            <a:avLst/>
          </a:prstGeom>
        </p:spPr>
      </p:pic>
      <p:cxnSp>
        <p:nvCxnSpPr>
          <p:cNvPr id="14" name="Gerade Verbindung 13">
            <a:extLst>
              <a:ext uri="{FF2B5EF4-FFF2-40B4-BE49-F238E27FC236}">
                <a16:creationId xmlns:a16="http://schemas.microsoft.com/office/drawing/2014/main" id="{9DDF8BED-AD42-D711-3D7A-FB8C325C26B1}"/>
              </a:ext>
            </a:extLst>
          </p:cNvPr>
          <p:cNvCxnSpPr>
            <a:cxnSpLocks/>
          </p:cNvCxnSpPr>
          <p:nvPr/>
        </p:nvCxnSpPr>
        <p:spPr>
          <a:xfrm>
            <a:off x="5867400" y="1110343"/>
            <a:ext cx="0" cy="4223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Textfeld 15">
            <a:extLst>
              <a:ext uri="{FF2B5EF4-FFF2-40B4-BE49-F238E27FC236}">
                <a16:creationId xmlns:a16="http://schemas.microsoft.com/office/drawing/2014/main" id="{1BF1DCC6-20BA-2D4B-6AD8-DAE0075AB01B}"/>
              </a:ext>
            </a:extLst>
          </p:cNvPr>
          <p:cNvSpPr txBox="1"/>
          <p:nvPr/>
        </p:nvSpPr>
        <p:spPr>
          <a:xfrm>
            <a:off x="362339" y="845092"/>
            <a:ext cx="2489718" cy="369332"/>
          </a:xfrm>
          <a:prstGeom prst="rect">
            <a:avLst/>
          </a:prstGeom>
          <a:noFill/>
        </p:spPr>
        <p:txBody>
          <a:bodyPr wrap="square" rtlCol="0">
            <a:spAutoFit/>
          </a:bodyPr>
          <a:lstStyle/>
          <a:p>
            <a:r>
              <a:rPr lang="de-DE"/>
              <a:t>Basic Prompt:</a:t>
            </a:r>
          </a:p>
        </p:txBody>
      </p:sp>
      <p:sp>
        <p:nvSpPr>
          <p:cNvPr id="17" name="Textfeld 16">
            <a:extLst>
              <a:ext uri="{FF2B5EF4-FFF2-40B4-BE49-F238E27FC236}">
                <a16:creationId xmlns:a16="http://schemas.microsoft.com/office/drawing/2014/main" id="{10F0D912-FF9C-3FE1-6B57-B582EC944C91}"/>
              </a:ext>
            </a:extLst>
          </p:cNvPr>
          <p:cNvSpPr txBox="1"/>
          <p:nvPr/>
        </p:nvSpPr>
        <p:spPr>
          <a:xfrm>
            <a:off x="6324601" y="845091"/>
            <a:ext cx="2489718" cy="369332"/>
          </a:xfrm>
          <a:prstGeom prst="rect">
            <a:avLst/>
          </a:prstGeom>
          <a:noFill/>
        </p:spPr>
        <p:txBody>
          <a:bodyPr wrap="square" rtlCol="0">
            <a:spAutoFit/>
          </a:bodyPr>
          <a:lstStyle/>
          <a:p>
            <a:r>
              <a:rPr lang="de-DE"/>
              <a:t>Didaktischer Prompt:</a:t>
            </a:r>
          </a:p>
        </p:txBody>
      </p:sp>
      <p:sp>
        <p:nvSpPr>
          <p:cNvPr id="7" name="Foliennummernplatzhalter 3">
            <a:extLst>
              <a:ext uri="{FF2B5EF4-FFF2-40B4-BE49-F238E27FC236}">
                <a16:creationId xmlns:a16="http://schemas.microsoft.com/office/drawing/2014/main" id="{E1AE7047-F55B-9755-766F-F0B2C19F02E5}"/>
              </a:ext>
            </a:extLst>
          </p:cNvPr>
          <p:cNvSpPr txBox="1">
            <a:spLocks/>
          </p:cNvSpPr>
          <p:nvPr/>
        </p:nvSpPr>
        <p:spPr>
          <a:xfrm>
            <a:off x="8305006" y="6480229"/>
            <a:ext cx="2743200" cy="191170"/>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Quelle: [2]</a:t>
            </a:r>
          </a:p>
        </p:txBody>
      </p:sp>
    </p:spTree>
    <p:extLst>
      <p:ext uri="{BB962C8B-B14F-4D97-AF65-F5344CB8AC3E}">
        <p14:creationId xmlns:p14="http://schemas.microsoft.com/office/powerpoint/2010/main" val="2154107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Gerader Verbinder 10">
            <a:extLst>
              <a:ext uri="{FF2B5EF4-FFF2-40B4-BE49-F238E27FC236}">
                <a16:creationId xmlns:a16="http://schemas.microsoft.com/office/drawing/2014/main" id="{9115F3DC-96A8-19AC-649E-495F217B07F9}"/>
              </a:ext>
            </a:extLst>
          </p:cNvPr>
          <p:cNvCxnSpPr>
            <a:cxnSpLocks/>
          </p:cNvCxnSpPr>
          <p:nvPr/>
        </p:nvCxnSpPr>
        <p:spPr>
          <a:xfrm>
            <a:off x="3552794" y="556469"/>
            <a:ext cx="5055837" cy="21772"/>
          </a:xfrm>
          <a:prstGeom prst="line">
            <a:avLst/>
          </a:prstGeom>
          <a:ln w="19050"/>
          <a:effectLst>
            <a:softEdge rad="0"/>
          </a:effectLst>
        </p:spPr>
        <p:style>
          <a:lnRef idx="2">
            <a:schemeClr val="accent1"/>
          </a:lnRef>
          <a:fillRef idx="0">
            <a:schemeClr val="accent1"/>
          </a:fillRef>
          <a:effectRef idx="1">
            <a:schemeClr val="accent1"/>
          </a:effectRef>
          <a:fontRef idx="minor">
            <a:schemeClr val="tx1"/>
          </a:fontRef>
        </p:style>
      </p:cxnSp>
      <p:sp>
        <p:nvSpPr>
          <p:cNvPr id="18" name="Flussdiagramm: Daten 17">
            <a:extLst>
              <a:ext uri="{FF2B5EF4-FFF2-40B4-BE49-F238E27FC236}">
                <a16:creationId xmlns:a16="http://schemas.microsoft.com/office/drawing/2014/main" id="{4AD0AD63-349A-878A-53FE-933A6117C9F0}"/>
              </a:ext>
            </a:extLst>
          </p:cNvPr>
          <p:cNvSpPr/>
          <p:nvPr/>
        </p:nvSpPr>
        <p:spPr>
          <a:xfrm>
            <a:off x="7126509" y="34157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12" name="Flussdiagramm: Daten 11">
            <a:extLst>
              <a:ext uri="{FF2B5EF4-FFF2-40B4-BE49-F238E27FC236}">
                <a16:creationId xmlns:a16="http://schemas.microsoft.com/office/drawing/2014/main" id="{B7A0F822-93E3-7055-D4EB-D2B9B47A37EB}"/>
              </a:ext>
            </a:extLst>
          </p:cNvPr>
          <p:cNvSpPr/>
          <p:nvPr/>
        </p:nvSpPr>
        <p:spPr>
          <a:xfrm>
            <a:off x="5258008" y="341732"/>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3" name="Fußzeilenplatzhalter 2">
            <a:extLst>
              <a:ext uri="{FF2B5EF4-FFF2-40B4-BE49-F238E27FC236}">
                <a16:creationId xmlns:a16="http://schemas.microsoft.com/office/drawing/2014/main" id="{839F93A9-76FA-CA1A-59E8-EDA3117C5BC9}"/>
              </a:ext>
            </a:extLst>
          </p:cNvPr>
          <p:cNvSpPr>
            <a:spLocks noGrp="1"/>
          </p:cNvSpPr>
          <p:nvPr>
            <p:ph type="ftr" sz="quarter" idx="4294967295"/>
          </p:nvPr>
        </p:nvSpPr>
        <p:spPr>
          <a:xfrm>
            <a:off x="362339" y="6356350"/>
            <a:ext cx="4114800" cy="365125"/>
          </a:xfrm>
        </p:spPr>
        <p:txBody>
          <a:bodyPr/>
          <a:lstStyle/>
          <a:p>
            <a:r>
              <a:rPr lang="da-DK"/>
              <a:t>Philip de B. &amp; Dominik E. - DBE Projekt1 - PlanQK AI Chatbot</a:t>
            </a:r>
            <a:endParaRPr lang="de-DE"/>
          </a:p>
        </p:txBody>
      </p:sp>
      <p:sp>
        <p:nvSpPr>
          <p:cNvPr id="4" name="Foliennummernplatzhalter 3">
            <a:extLst>
              <a:ext uri="{FF2B5EF4-FFF2-40B4-BE49-F238E27FC236}">
                <a16:creationId xmlns:a16="http://schemas.microsoft.com/office/drawing/2014/main" id="{FD0E6BA8-C546-23A5-C46C-87166BD8F508}"/>
              </a:ext>
            </a:extLst>
          </p:cNvPr>
          <p:cNvSpPr>
            <a:spLocks noGrp="1"/>
          </p:cNvSpPr>
          <p:nvPr>
            <p:ph type="sldNum" sz="quarter" idx="4294967295"/>
          </p:nvPr>
        </p:nvSpPr>
        <p:spPr>
          <a:xfrm>
            <a:off x="8610600" y="6356350"/>
            <a:ext cx="2743200" cy="365125"/>
          </a:xfrm>
        </p:spPr>
        <p:txBody>
          <a:bodyPr/>
          <a:lstStyle/>
          <a:p>
            <a:fld id="{462796C6-16B7-461E-9CF8-6D003E8C4FA4}" type="slidenum">
              <a:rPr lang="de-DE" smtClean="0"/>
              <a:t>11</a:t>
            </a:fld>
            <a:endParaRPr lang="de-DE"/>
          </a:p>
        </p:txBody>
      </p:sp>
      <p:sp>
        <p:nvSpPr>
          <p:cNvPr id="13" name="Flussdiagramm: Daten 12">
            <a:extLst>
              <a:ext uri="{FF2B5EF4-FFF2-40B4-BE49-F238E27FC236}">
                <a16:creationId xmlns:a16="http://schemas.microsoft.com/office/drawing/2014/main" id="{0873454E-1F7A-B5D9-E4AE-01A6724C5AC8}"/>
              </a:ext>
            </a:extLst>
          </p:cNvPr>
          <p:cNvSpPr/>
          <p:nvPr/>
        </p:nvSpPr>
        <p:spPr>
          <a:xfrm>
            <a:off x="6179452" y="330689"/>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 name="Flussdiagramm: Daten 4">
            <a:extLst>
              <a:ext uri="{FF2B5EF4-FFF2-40B4-BE49-F238E27FC236}">
                <a16:creationId xmlns:a16="http://schemas.microsoft.com/office/drawing/2014/main" id="{A04DC8EF-C546-8B87-05E4-A96A9180E081}"/>
              </a:ext>
            </a:extLst>
          </p:cNvPr>
          <p:cNvSpPr/>
          <p:nvPr/>
        </p:nvSpPr>
        <p:spPr>
          <a:xfrm>
            <a:off x="4330570" y="341732"/>
            <a:ext cx="651753" cy="447472"/>
          </a:xfrm>
          <a:prstGeom prst="flowChartInputOutput">
            <a:avLst/>
          </a:prstGeom>
          <a:solidFill>
            <a:srgbClr val="FECC00"/>
          </a:solidFill>
          <a:ln>
            <a:solidFill>
              <a:srgbClr val="6564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1</a:t>
            </a:r>
          </a:p>
        </p:txBody>
      </p:sp>
      <p:sp>
        <p:nvSpPr>
          <p:cNvPr id="6" name="Flussdiagramm: Daten 5">
            <a:extLst>
              <a:ext uri="{FF2B5EF4-FFF2-40B4-BE49-F238E27FC236}">
                <a16:creationId xmlns:a16="http://schemas.microsoft.com/office/drawing/2014/main" id="{3B660CF8-87EB-CB22-C16A-1FE754D7A5C0}"/>
              </a:ext>
            </a:extLst>
          </p:cNvPr>
          <p:cNvSpPr/>
          <p:nvPr/>
        </p:nvSpPr>
        <p:spPr>
          <a:xfrm>
            <a:off x="5260061"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7" name="Flussdiagramm: Daten 6">
            <a:extLst>
              <a:ext uri="{FF2B5EF4-FFF2-40B4-BE49-F238E27FC236}">
                <a16:creationId xmlns:a16="http://schemas.microsoft.com/office/drawing/2014/main" id="{F0AFAC55-A1F0-BC9E-E967-D8183DD2C55E}"/>
              </a:ext>
            </a:extLst>
          </p:cNvPr>
          <p:cNvSpPr/>
          <p:nvPr/>
        </p:nvSpPr>
        <p:spPr>
          <a:xfrm>
            <a:off x="6189553" y="330689"/>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3</a:t>
            </a:r>
          </a:p>
        </p:txBody>
      </p:sp>
      <p:sp>
        <p:nvSpPr>
          <p:cNvPr id="8" name="Flussdiagramm: Daten 7">
            <a:extLst>
              <a:ext uri="{FF2B5EF4-FFF2-40B4-BE49-F238E27FC236}">
                <a16:creationId xmlns:a16="http://schemas.microsoft.com/office/drawing/2014/main" id="{ED424D7B-5E7B-BC82-E595-F4860639E04D}"/>
              </a:ext>
            </a:extLst>
          </p:cNvPr>
          <p:cNvSpPr/>
          <p:nvPr/>
        </p:nvSpPr>
        <p:spPr>
          <a:xfrm>
            <a:off x="7119044"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4</a:t>
            </a:r>
          </a:p>
        </p:txBody>
      </p:sp>
      <p:sp>
        <p:nvSpPr>
          <p:cNvPr id="16" name="Rechteck 15">
            <a:extLst>
              <a:ext uri="{FF2B5EF4-FFF2-40B4-BE49-F238E27FC236}">
                <a16:creationId xmlns:a16="http://schemas.microsoft.com/office/drawing/2014/main" id="{F74136FA-E52C-E78C-E3B3-11D6216B3601}"/>
              </a:ext>
            </a:extLst>
          </p:cNvPr>
          <p:cNvSpPr/>
          <p:nvPr/>
        </p:nvSpPr>
        <p:spPr>
          <a:xfrm>
            <a:off x="3168726"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24B4F016-7417-9B5D-025E-5074A32F4B23}"/>
              </a:ext>
            </a:extLst>
          </p:cNvPr>
          <p:cNvSpPr/>
          <p:nvPr/>
        </p:nvSpPr>
        <p:spPr>
          <a:xfrm>
            <a:off x="8190711"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Textfeld 19">
            <a:extLst>
              <a:ext uri="{FF2B5EF4-FFF2-40B4-BE49-F238E27FC236}">
                <a16:creationId xmlns:a16="http://schemas.microsoft.com/office/drawing/2014/main" id="{2B1F1F6F-F3BC-D4C8-8F1C-659C5BCC0E82}"/>
              </a:ext>
            </a:extLst>
          </p:cNvPr>
          <p:cNvSpPr txBox="1"/>
          <p:nvPr/>
        </p:nvSpPr>
        <p:spPr>
          <a:xfrm>
            <a:off x="838200" y="1215958"/>
            <a:ext cx="3445880" cy="646331"/>
          </a:xfrm>
          <a:prstGeom prst="rect">
            <a:avLst/>
          </a:prstGeom>
          <a:noFill/>
        </p:spPr>
        <p:txBody>
          <a:bodyPr wrap="none" rtlCol="0">
            <a:spAutoFit/>
          </a:bodyPr>
          <a:lstStyle/>
          <a:p>
            <a:r>
              <a:rPr lang="de-DE" sz="3600"/>
              <a:t>Projektüberblick</a:t>
            </a:r>
          </a:p>
        </p:txBody>
      </p:sp>
      <p:sp>
        <p:nvSpPr>
          <p:cNvPr id="21" name="Parallelogramm 20">
            <a:extLst>
              <a:ext uri="{FF2B5EF4-FFF2-40B4-BE49-F238E27FC236}">
                <a16:creationId xmlns:a16="http://schemas.microsoft.com/office/drawing/2014/main" id="{6520F502-FC37-DC40-557E-F3869590C9A3}"/>
              </a:ext>
            </a:extLst>
          </p:cNvPr>
          <p:cNvSpPr/>
          <p:nvPr/>
        </p:nvSpPr>
        <p:spPr>
          <a:xfrm>
            <a:off x="1538591" y="2189009"/>
            <a:ext cx="9084013" cy="875152"/>
          </a:xfrm>
          <a:prstGeom prst="parallelogram">
            <a:avLst>
              <a:gd name="adj" fmla="val 123927"/>
            </a:avLst>
          </a:prstGeom>
          <a:solidFill>
            <a:schemeClr val="tx2">
              <a:lumMod val="10000"/>
              <a:lumOff val="90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D977476A-E34A-5964-A311-3A99D7BF5F62}"/>
              </a:ext>
            </a:extLst>
          </p:cNvPr>
          <p:cNvSpPr/>
          <p:nvPr/>
        </p:nvSpPr>
        <p:spPr>
          <a:xfrm>
            <a:off x="1538591" y="3222806"/>
            <a:ext cx="2500009" cy="2613793"/>
          </a:xfrm>
          <a:prstGeom prst="rect">
            <a:avLst/>
          </a:prstGeom>
          <a:solidFill>
            <a:schemeClr val="tx2">
              <a:lumMod val="10000"/>
              <a:lumOff val="90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a:extLst>
              <a:ext uri="{FF2B5EF4-FFF2-40B4-BE49-F238E27FC236}">
                <a16:creationId xmlns:a16="http://schemas.microsoft.com/office/drawing/2014/main" id="{6A68B063-362C-7B05-1EA4-A760AF4752C0}"/>
              </a:ext>
            </a:extLst>
          </p:cNvPr>
          <p:cNvSpPr/>
          <p:nvPr/>
        </p:nvSpPr>
        <p:spPr>
          <a:xfrm>
            <a:off x="4252509" y="3222805"/>
            <a:ext cx="2500009" cy="2613793"/>
          </a:xfrm>
          <a:prstGeom prst="rect">
            <a:avLst/>
          </a:prstGeom>
          <a:solidFill>
            <a:schemeClr val="tx2">
              <a:lumMod val="10000"/>
              <a:lumOff val="90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2AFC3CBD-387A-A107-2EB4-05604D651DAB}"/>
              </a:ext>
            </a:extLst>
          </p:cNvPr>
          <p:cNvSpPr/>
          <p:nvPr/>
        </p:nvSpPr>
        <p:spPr>
          <a:xfrm>
            <a:off x="6966427" y="3222805"/>
            <a:ext cx="2500009" cy="2613793"/>
          </a:xfrm>
          <a:prstGeom prst="rect">
            <a:avLst/>
          </a:prstGeom>
          <a:solidFill>
            <a:schemeClr val="tx2">
              <a:lumMod val="10000"/>
              <a:lumOff val="90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Parallelogramm 25">
            <a:extLst>
              <a:ext uri="{FF2B5EF4-FFF2-40B4-BE49-F238E27FC236}">
                <a16:creationId xmlns:a16="http://schemas.microsoft.com/office/drawing/2014/main" id="{4E05E54E-0A58-7A4A-7388-6E48C3E69A31}"/>
              </a:ext>
            </a:extLst>
          </p:cNvPr>
          <p:cNvSpPr/>
          <p:nvPr/>
        </p:nvSpPr>
        <p:spPr>
          <a:xfrm rot="5400000" flipV="1">
            <a:off x="8487346" y="3596369"/>
            <a:ext cx="3443591" cy="1036872"/>
          </a:xfrm>
          <a:prstGeom prst="parallelogram">
            <a:avLst>
              <a:gd name="adj" fmla="val 81290"/>
            </a:avLst>
          </a:prstGeom>
          <a:solidFill>
            <a:schemeClr val="tx2">
              <a:lumMod val="10000"/>
              <a:lumOff val="90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Textfeld 27">
            <a:extLst>
              <a:ext uri="{FF2B5EF4-FFF2-40B4-BE49-F238E27FC236}">
                <a16:creationId xmlns:a16="http://schemas.microsoft.com/office/drawing/2014/main" id="{0A683617-1A25-19CF-8BD4-6DF1BEBE95DA}"/>
              </a:ext>
            </a:extLst>
          </p:cNvPr>
          <p:cNvSpPr txBox="1"/>
          <p:nvPr/>
        </p:nvSpPr>
        <p:spPr>
          <a:xfrm>
            <a:off x="6966427" y="3332175"/>
            <a:ext cx="2500009" cy="2308324"/>
          </a:xfrm>
          <a:prstGeom prst="rect">
            <a:avLst/>
          </a:prstGeom>
          <a:noFill/>
        </p:spPr>
        <p:txBody>
          <a:bodyPr wrap="square">
            <a:spAutoFit/>
          </a:bodyPr>
          <a:lstStyle/>
          <a:p>
            <a:r>
              <a:rPr lang="de-DE" b="1"/>
              <a:t>3. Abruf und Antwort</a:t>
            </a:r>
            <a:r>
              <a:rPr lang="de-DE"/>
              <a:t>:</a:t>
            </a:r>
          </a:p>
          <a:p>
            <a:endParaRPr lang="de-DE"/>
          </a:p>
          <a:p>
            <a:r>
              <a:rPr lang="de-DE"/>
              <a:t>Bei einer Nutzerfrage werden die relevantesten Textblöcke abgerufen und durch ein KI-Modell beantwortet.</a:t>
            </a:r>
          </a:p>
        </p:txBody>
      </p:sp>
      <p:sp>
        <p:nvSpPr>
          <p:cNvPr id="29" name="Textfeld 28">
            <a:extLst>
              <a:ext uri="{FF2B5EF4-FFF2-40B4-BE49-F238E27FC236}">
                <a16:creationId xmlns:a16="http://schemas.microsoft.com/office/drawing/2014/main" id="{89289BC5-C7E0-9BF0-963C-55E664617B10}"/>
              </a:ext>
            </a:extLst>
          </p:cNvPr>
          <p:cNvSpPr txBox="1"/>
          <p:nvPr/>
        </p:nvSpPr>
        <p:spPr>
          <a:xfrm>
            <a:off x="2491496" y="2303419"/>
            <a:ext cx="7178202" cy="646331"/>
          </a:xfrm>
          <a:prstGeom prst="rect">
            <a:avLst/>
          </a:prstGeom>
          <a:noFill/>
        </p:spPr>
        <p:txBody>
          <a:bodyPr wrap="square" rtlCol="0">
            <a:spAutoFit/>
          </a:bodyPr>
          <a:lstStyle/>
          <a:p>
            <a:r>
              <a:rPr lang="de-DE" b="1" err="1"/>
              <a:t>TutorGPT</a:t>
            </a:r>
            <a:r>
              <a:rPr lang="de-DE"/>
              <a:t> ist ein Retrieval-</a:t>
            </a:r>
            <a:r>
              <a:rPr lang="de-DE" err="1"/>
              <a:t>Augmented</a:t>
            </a:r>
            <a:r>
              <a:rPr lang="de-DE"/>
              <a:t>-Generation (RAG) Projekt für das Fragen und Antworten basierend auf Vorlesungsfolien. </a:t>
            </a:r>
          </a:p>
        </p:txBody>
      </p:sp>
      <p:sp>
        <p:nvSpPr>
          <p:cNvPr id="31" name="Textfeld 30">
            <a:extLst>
              <a:ext uri="{FF2B5EF4-FFF2-40B4-BE49-F238E27FC236}">
                <a16:creationId xmlns:a16="http://schemas.microsoft.com/office/drawing/2014/main" id="{1A6B4C2E-0006-3E8D-35D2-A8675AF7632E}"/>
              </a:ext>
            </a:extLst>
          </p:cNvPr>
          <p:cNvSpPr txBox="1"/>
          <p:nvPr/>
        </p:nvSpPr>
        <p:spPr>
          <a:xfrm>
            <a:off x="1616583" y="3331246"/>
            <a:ext cx="2344023" cy="2031325"/>
          </a:xfrm>
          <a:prstGeom prst="rect">
            <a:avLst/>
          </a:prstGeom>
          <a:noFill/>
        </p:spPr>
        <p:txBody>
          <a:bodyPr wrap="square">
            <a:spAutoFit/>
          </a:bodyPr>
          <a:lstStyle/>
          <a:p>
            <a:pPr>
              <a:buFont typeface="+mj-lt"/>
              <a:buAutoNum type="arabicPeriod"/>
            </a:pPr>
            <a:r>
              <a:rPr lang="de-DE" b="1"/>
              <a:t> Dokumenten-Upload</a:t>
            </a:r>
            <a:r>
              <a:rPr lang="de-DE"/>
              <a:t>: </a:t>
            </a:r>
            <a:br>
              <a:rPr lang="de-DE"/>
            </a:br>
            <a:endParaRPr lang="de-DE"/>
          </a:p>
          <a:p>
            <a:r>
              <a:rPr lang="de-DE"/>
              <a:t>PDFs werden in kleine, leicht verarbeitbare Textblöcke aufgeteilt.</a:t>
            </a:r>
          </a:p>
        </p:txBody>
      </p:sp>
      <p:sp>
        <p:nvSpPr>
          <p:cNvPr id="33" name="Textfeld 32">
            <a:extLst>
              <a:ext uri="{FF2B5EF4-FFF2-40B4-BE49-F238E27FC236}">
                <a16:creationId xmlns:a16="http://schemas.microsoft.com/office/drawing/2014/main" id="{B7AC6C52-46CB-8C33-F27D-21196967DCAC}"/>
              </a:ext>
            </a:extLst>
          </p:cNvPr>
          <p:cNvSpPr txBox="1"/>
          <p:nvPr/>
        </p:nvSpPr>
        <p:spPr>
          <a:xfrm>
            <a:off x="4248978" y="3333718"/>
            <a:ext cx="2493180" cy="2308324"/>
          </a:xfrm>
          <a:prstGeom prst="rect">
            <a:avLst/>
          </a:prstGeom>
          <a:noFill/>
        </p:spPr>
        <p:txBody>
          <a:bodyPr wrap="square">
            <a:spAutoFit/>
          </a:bodyPr>
          <a:lstStyle/>
          <a:p>
            <a:r>
              <a:rPr lang="de-DE" b="1"/>
              <a:t>2. Vektorisierung</a:t>
            </a:r>
            <a:r>
              <a:rPr lang="de-DE"/>
              <a:t>: Textblöcke werden mithilfe eines </a:t>
            </a:r>
            <a:r>
              <a:rPr lang="de-DE" err="1"/>
              <a:t>Embeddings</a:t>
            </a:r>
            <a:r>
              <a:rPr lang="de-DE"/>
              <a:t>-Modells in Vektoren umgewandelt und in einer FAISS-Datenbank gespeichert.</a:t>
            </a:r>
          </a:p>
        </p:txBody>
      </p:sp>
      <p:sp>
        <p:nvSpPr>
          <p:cNvPr id="17" name="Titel 4">
            <a:extLst>
              <a:ext uri="{FF2B5EF4-FFF2-40B4-BE49-F238E27FC236}">
                <a16:creationId xmlns:a16="http://schemas.microsoft.com/office/drawing/2014/main" id="{7B6D9444-8FD8-FFD4-8DEE-04F2F0D7B708}"/>
              </a:ext>
            </a:extLst>
          </p:cNvPr>
          <p:cNvSpPr txBox="1">
            <a:spLocks/>
          </p:cNvSpPr>
          <p:nvPr/>
        </p:nvSpPr>
        <p:spPr>
          <a:xfrm>
            <a:off x="362339" y="332566"/>
            <a:ext cx="3402901" cy="348471"/>
          </a:xfrm>
          <a:prstGeom prst="rect">
            <a:avLst/>
          </a:prstGeom>
        </p:spPr>
        <p:txBody>
          <a:bodyPr lIns="91440" tIns="45720" rIns="91440" bIns="45720" anchor="t">
            <a:normAutofit fontScale="90000" lnSpcReduction="20000"/>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de-DE" kern="100">
                <a:latin typeface="Aptos"/>
                <a:ea typeface="Aptos" panose="020B0004020202020204" pitchFamily="34" charset="0"/>
                <a:cs typeface="Times New Roman"/>
              </a:rPr>
              <a:t>3) Tutor GPT - Backend</a:t>
            </a:r>
            <a:endParaRPr lang="de-DE">
              <a:latin typeface="Aptos"/>
              <a:cs typeface="Times New Roman"/>
            </a:endParaRPr>
          </a:p>
        </p:txBody>
      </p:sp>
      <p:sp>
        <p:nvSpPr>
          <p:cNvPr id="2" name="Foliennummernplatzhalter 3">
            <a:extLst>
              <a:ext uri="{FF2B5EF4-FFF2-40B4-BE49-F238E27FC236}">
                <a16:creationId xmlns:a16="http://schemas.microsoft.com/office/drawing/2014/main" id="{46DBE775-7F36-89A9-162E-6FA73E4B3CE7}"/>
              </a:ext>
            </a:extLst>
          </p:cNvPr>
          <p:cNvSpPr txBox="1">
            <a:spLocks/>
          </p:cNvSpPr>
          <p:nvPr/>
        </p:nvSpPr>
        <p:spPr>
          <a:xfrm>
            <a:off x="8190711" y="6443327"/>
            <a:ext cx="2743200" cy="191170"/>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Quelle: [2]</a:t>
            </a:r>
          </a:p>
        </p:txBody>
      </p:sp>
    </p:spTree>
    <p:extLst>
      <p:ext uri="{BB962C8B-B14F-4D97-AF65-F5344CB8AC3E}">
        <p14:creationId xmlns:p14="http://schemas.microsoft.com/office/powerpoint/2010/main" val="1089279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FD0E6BA8-C546-23A5-C46C-87166BD8F508}"/>
              </a:ext>
            </a:extLst>
          </p:cNvPr>
          <p:cNvSpPr>
            <a:spLocks noGrp="1"/>
          </p:cNvSpPr>
          <p:nvPr>
            <p:ph type="sldNum" sz="quarter" idx="4294967295"/>
          </p:nvPr>
        </p:nvSpPr>
        <p:spPr>
          <a:xfrm>
            <a:off x="8610600" y="6356350"/>
            <a:ext cx="2743200" cy="365125"/>
          </a:xfrm>
        </p:spPr>
        <p:txBody>
          <a:bodyPr/>
          <a:lstStyle/>
          <a:p>
            <a:fld id="{462796C6-16B7-461E-9CF8-6D003E8C4FA4}" type="slidenum">
              <a:rPr lang="de-DE" smtClean="0"/>
              <a:t>12</a:t>
            </a:fld>
            <a:endParaRPr lang="de-DE"/>
          </a:p>
        </p:txBody>
      </p:sp>
      <p:sp>
        <p:nvSpPr>
          <p:cNvPr id="17" name="Textfeld 16">
            <a:extLst>
              <a:ext uri="{FF2B5EF4-FFF2-40B4-BE49-F238E27FC236}">
                <a16:creationId xmlns:a16="http://schemas.microsoft.com/office/drawing/2014/main" id="{5958F03C-1F61-9105-6961-5B3513637185}"/>
              </a:ext>
            </a:extLst>
          </p:cNvPr>
          <p:cNvSpPr txBox="1"/>
          <p:nvPr/>
        </p:nvSpPr>
        <p:spPr>
          <a:xfrm>
            <a:off x="838200" y="1215958"/>
            <a:ext cx="7950190" cy="646331"/>
          </a:xfrm>
          <a:prstGeom prst="rect">
            <a:avLst/>
          </a:prstGeom>
          <a:noFill/>
        </p:spPr>
        <p:txBody>
          <a:bodyPr wrap="none" rtlCol="0">
            <a:spAutoFit/>
          </a:bodyPr>
          <a:lstStyle/>
          <a:p>
            <a:r>
              <a:rPr lang="de-DE" sz="3600"/>
              <a:t>Systembeschreibung &amp; -anforderungen</a:t>
            </a:r>
          </a:p>
        </p:txBody>
      </p:sp>
      <p:sp>
        <p:nvSpPr>
          <p:cNvPr id="25" name="Parallelogramm 24">
            <a:extLst>
              <a:ext uri="{FF2B5EF4-FFF2-40B4-BE49-F238E27FC236}">
                <a16:creationId xmlns:a16="http://schemas.microsoft.com/office/drawing/2014/main" id="{734234C4-438E-3C09-F03E-A9345C903946}"/>
              </a:ext>
            </a:extLst>
          </p:cNvPr>
          <p:cNvSpPr/>
          <p:nvPr/>
        </p:nvSpPr>
        <p:spPr>
          <a:xfrm>
            <a:off x="900608" y="3111125"/>
            <a:ext cx="5478705" cy="2813396"/>
          </a:xfrm>
          <a:prstGeom prst="parallelogram">
            <a:avLst/>
          </a:prstGeom>
          <a:solidFill>
            <a:schemeClr val="accent1">
              <a:lumMod val="20000"/>
              <a:lumOff val="80000"/>
            </a:schemeClr>
          </a:solidFill>
          <a:ln>
            <a:solidFill>
              <a:schemeClr val="accent1">
                <a:lumMod val="20000"/>
                <a:lumOff val="8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396000" rtlCol="0" anchor="t"/>
          <a:lstStyle/>
          <a:p>
            <a:endParaRPr lang="de-DE"/>
          </a:p>
          <a:p>
            <a:endParaRPr lang="de-DE"/>
          </a:p>
          <a:p>
            <a:pPr marL="285750" indent="-285750">
              <a:buBlip>
                <a:blip r:embed="rId3">
                  <a:extLst>
                    <a:ext uri="{96DAC541-7B7A-43D3-8B79-37D633B846F1}">
                      <asvg:svgBlip xmlns:asvg="http://schemas.microsoft.com/office/drawing/2016/SVG/main" r:embed="rId4"/>
                    </a:ext>
                  </a:extLst>
                </a:blip>
              </a:buBlip>
            </a:pPr>
            <a:r>
              <a:rPr lang="de-DE">
                <a:solidFill>
                  <a:schemeClr val="tx1"/>
                </a:solidFill>
              </a:rPr>
              <a:t>Tool zur Erstellung von logischen Verknüpfungen als „Flows“</a:t>
            </a:r>
          </a:p>
          <a:p>
            <a:pPr marL="285750" indent="-285750">
              <a:buBlip>
                <a:blip r:embed="rId3">
                  <a:extLst>
                    <a:ext uri="{96DAC541-7B7A-43D3-8B79-37D633B846F1}">
                      <asvg:svgBlip xmlns:asvg="http://schemas.microsoft.com/office/drawing/2016/SVG/main" r:embed="rId4"/>
                    </a:ext>
                  </a:extLst>
                </a:blip>
              </a:buBlip>
            </a:pPr>
            <a:r>
              <a:rPr lang="de-DE">
                <a:solidFill>
                  <a:schemeClr val="tx1"/>
                </a:solidFill>
              </a:rPr>
              <a:t>Spezialisiert auf </a:t>
            </a:r>
            <a:r>
              <a:rPr lang="de-DE" err="1">
                <a:solidFill>
                  <a:schemeClr val="tx1"/>
                </a:solidFill>
              </a:rPr>
              <a:t>No</a:t>
            </a:r>
            <a:r>
              <a:rPr lang="de-DE">
                <a:solidFill>
                  <a:schemeClr val="tx1"/>
                </a:solidFill>
              </a:rPr>
              <a:t>-Code KI-API-Integration</a:t>
            </a:r>
          </a:p>
          <a:p>
            <a:pPr marL="285750" indent="-285750">
              <a:buBlip>
                <a:blip r:embed="rId3">
                  <a:extLst>
                    <a:ext uri="{96DAC541-7B7A-43D3-8B79-37D633B846F1}">
                      <asvg:svgBlip xmlns:asvg="http://schemas.microsoft.com/office/drawing/2016/SVG/main" r:embed="rId4"/>
                    </a:ext>
                  </a:extLst>
                </a:blip>
              </a:buBlip>
            </a:pPr>
            <a:r>
              <a:rPr lang="de-DE">
                <a:solidFill>
                  <a:schemeClr val="tx1"/>
                </a:solidFill>
              </a:rPr>
              <a:t>Lokale und cloudbasierte Umgebung verfügbar</a:t>
            </a:r>
          </a:p>
        </p:txBody>
      </p:sp>
      <p:sp>
        <p:nvSpPr>
          <p:cNvPr id="26" name="Parallelogramm 25">
            <a:extLst>
              <a:ext uri="{FF2B5EF4-FFF2-40B4-BE49-F238E27FC236}">
                <a16:creationId xmlns:a16="http://schemas.microsoft.com/office/drawing/2014/main" id="{163173D9-CA21-63D5-49F9-6879816969AB}"/>
              </a:ext>
            </a:extLst>
          </p:cNvPr>
          <p:cNvSpPr/>
          <p:nvPr/>
        </p:nvSpPr>
        <p:spPr>
          <a:xfrm>
            <a:off x="6053436" y="3111125"/>
            <a:ext cx="5478705" cy="2813396"/>
          </a:xfrm>
          <a:prstGeom prst="parallelogram">
            <a:avLst/>
          </a:prstGeom>
          <a:solidFill>
            <a:schemeClr val="accent1">
              <a:lumMod val="20000"/>
              <a:lumOff val="80000"/>
            </a:schemeClr>
          </a:solidFill>
          <a:ln>
            <a:solidFill>
              <a:schemeClr val="accent1">
                <a:lumMod val="20000"/>
                <a:lumOff val="8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360000" rIns="0" rtlCol="0" anchor="t"/>
          <a:lstStyle/>
          <a:p>
            <a:endParaRPr lang="de-DE"/>
          </a:p>
          <a:p>
            <a:pPr marL="285750" indent="-285750">
              <a:buBlip>
                <a:blip r:embed="rId5"/>
              </a:buBlip>
            </a:pPr>
            <a:endParaRPr lang="de-DE"/>
          </a:p>
          <a:p>
            <a:pPr marL="285750" indent="-285750">
              <a:buBlip>
                <a:blip r:embed="rId5"/>
              </a:buBlip>
            </a:pPr>
            <a:r>
              <a:rPr lang="de-DE">
                <a:solidFill>
                  <a:schemeClr val="tx1"/>
                </a:solidFill>
              </a:rPr>
              <a:t>Ermöglicht lokale Ausführung und Nutzung von LLMs (z.B. Llama3)</a:t>
            </a:r>
          </a:p>
          <a:p>
            <a:pPr marL="285750" indent="-285750">
              <a:buBlip>
                <a:blip r:embed="rId5"/>
              </a:buBlip>
            </a:pPr>
            <a:r>
              <a:rPr lang="de-DE">
                <a:solidFill>
                  <a:schemeClr val="tx1"/>
                </a:solidFill>
              </a:rPr>
              <a:t>Lässt ein einfaches Management laufender Bereitstellungen zu.</a:t>
            </a:r>
          </a:p>
          <a:p>
            <a:pPr marL="285750" indent="-285750">
              <a:buBlip>
                <a:blip r:embed="rId5"/>
              </a:buBlip>
            </a:pPr>
            <a:r>
              <a:rPr lang="de-DE">
                <a:solidFill>
                  <a:schemeClr val="tx1"/>
                </a:solidFill>
              </a:rPr>
              <a:t>Lässt sich in </a:t>
            </a:r>
            <a:r>
              <a:rPr lang="de-DE" err="1">
                <a:solidFill>
                  <a:schemeClr val="tx1"/>
                </a:solidFill>
              </a:rPr>
              <a:t>Flowise</a:t>
            </a:r>
            <a:r>
              <a:rPr lang="de-DE">
                <a:solidFill>
                  <a:schemeClr val="tx1"/>
                </a:solidFill>
              </a:rPr>
              <a:t> über eine API ansprechen</a:t>
            </a:r>
          </a:p>
        </p:txBody>
      </p:sp>
      <p:pic>
        <p:nvPicPr>
          <p:cNvPr id="22" name="Grafik 21">
            <a:extLst>
              <a:ext uri="{FF2B5EF4-FFF2-40B4-BE49-F238E27FC236}">
                <a16:creationId xmlns:a16="http://schemas.microsoft.com/office/drawing/2014/main" id="{5442F3ED-1828-FE32-D37A-A6AAEE3363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6716" y="2506201"/>
            <a:ext cx="1188393" cy="1188393"/>
          </a:xfrm>
          <a:prstGeom prst="rect">
            <a:avLst/>
          </a:prstGeom>
        </p:spPr>
      </p:pic>
      <p:pic>
        <p:nvPicPr>
          <p:cNvPr id="2054" name="Picture 6" descr="Ollama">
            <a:extLst>
              <a:ext uri="{FF2B5EF4-FFF2-40B4-BE49-F238E27FC236}">
                <a16:creationId xmlns:a16="http://schemas.microsoft.com/office/drawing/2014/main" id="{43A07B52-DF95-63E0-7165-76B44CB20B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3170" y="2406921"/>
            <a:ext cx="840230" cy="1188391"/>
          </a:xfrm>
          <a:prstGeom prst="rect">
            <a:avLst/>
          </a:prstGeom>
          <a:noFill/>
          <a:extLst>
            <a:ext uri="{909E8E84-426E-40DD-AFC4-6F175D3DCCD1}">
              <a14:hiddenFill xmlns:a14="http://schemas.microsoft.com/office/drawing/2010/main">
                <a:solidFill>
                  <a:srgbClr val="FFFFFF"/>
                </a:solidFill>
              </a14:hiddenFill>
            </a:ext>
          </a:extLst>
        </p:spPr>
      </p:pic>
      <p:sp>
        <p:nvSpPr>
          <p:cNvPr id="27" name="Textfeld 26">
            <a:extLst>
              <a:ext uri="{FF2B5EF4-FFF2-40B4-BE49-F238E27FC236}">
                <a16:creationId xmlns:a16="http://schemas.microsoft.com/office/drawing/2014/main" id="{51807557-7773-65A1-74CC-BBF9487C63AA}"/>
              </a:ext>
            </a:extLst>
          </p:cNvPr>
          <p:cNvSpPr txBox="1"/>
          <p:nvPr/>
        </p:nvSpPr>
        <p:spPr>
          <a:xfrm>
            <a:off x="3975020" y="3125657"/>
            <a:ext cx="1446935" cy="461665"/>
          </a:xfrm>
          <a:prstGeom prst="rect">
            <a:avLst/>
          </a:prstGeom>
          <a:noFill/>
        </p:spPr>
        <p:txBody>
          <a:bodyPr wrap="none" rtlCol="0">
            <a:spAutoFit/>
          </a:bodyPr>
          <a:lstStyle/>
          <a:p>
            <a:r>
              <a:rPr lang="de-DE" sz="2400" b="1" err="1">
                <a:latin typeface="Porsche Next TT" panose="020B0504020101010102" pitchFamily="34" charset="0"/>
                <a:cs typeface="Porsche Next TT" panose="020B0504020101010102" pitchFamily="34" charset="0"/>
              </a:rPr>
              <a:t>Flowise</a:t>
            </a:r>
            <a:r>
              <a:rPr lang="de-DE" sz="2400" b="1">
                <a:latin typeface="Porsche Next TT" panose="020B0504020101010102" pitchFamily="34" charset="0"/>
                <a:cs typeface="Porsche Next TT" panose="020B0504020101010102" pitchFamily="34" charset="0"/>
              </a:rPr>
              <a:t> AI</a:t>
            </a:r>
          </a:p>
        </p:txBody>
      </p:sp>
      <p:sp>
        <p:nvSpPr>
          <p:cNvPr id="28" name="Textfeld 27">
            <a:extLst>
              <a:ext uri="{FF2B5EF4-FFF2-40B4-BE49-F238E27FC236}">
                <a16:creationId xmlns:a16="http://schemas.microsoft.com/office/drawing/2014/main" id="{9996399F-18D5-F5ED-EBA1-9B78CE9BD073}"/>
              </a:ext>
            </a:extLst>
          </p:cNvPr>
          <p:cNvSpPr txBox="1"/>
          <p:nvPr/>
        </p:nvSpPr>
        <p:spPr>
          <a:xfrm>
            <a:off x="9127848" y="3100397"/>
            <a:ext cx="1048749" cy="461665"/>
          </a:xfrm>
          <a:prstGeom prst="rect">
            <a:avLst/>
          </a:prstGeom>
          <a:noFill/>
        </p:spPr>
        <p:txBody>
          <a:bodyPr wrap="none" rtlCol="0">
            <a:spAutoFit/>
          </a:bodyPr>
          <a:lstStyle/>
          <a:p>
            <a:r>
              <a:rPr lang="de-DE" sz="2400" b="1" err="1">
                <a:latin typeface="Porsche Next TT" panose="020B0504020101010102" pitchFamily="34" charset="0"/>
                <a:cs typeface="Porsche Next TT" panose="020B0504020101010102" pitchFamily="34" charset="0"/>
              </a:rPr>
              <a:t>Ollama</a:t>
            </a:r>
            <a:endParaRPr lang="de-DE" sz="2400" b="1">
              <a:latin typeface="Porsche Next TT" panose="020B0504020101010102" pitchFamily="34" charset="0"/>
              <a:cs typeface="Porsche Next TT" panose="020B0504020101010102" pitchFamily="34" charset="0"/>
            </a:endParaRPr>
          </a:p>
        </p:txBody>
      </p:sp>
      <p:sp>
        <p:nvSpPr>
          <p:cNvPr id="29" name="Pfeil: nach oben gekrümmt 28">
            <a:extLst>
              <a:ext uri="{FF2B5EF4-FFF2-40B4-BE49-F238E27FC236}">
                <a16:creationId xmlns:a16="http://schemas.microsoft.com/office/drawing/2014/main" id="{053D2BC4-977F-2057-352E-CCC2DC8FE13D}"/>
              </a:ext>
            </a:extLst>
          </p:cNvPr>
          <p:cNvSpPr/>
          <p:nvPr/>
        </p:nvSpPr>
        <p:spPr>
          <a:xfrm rot="5400000">
            <a:off x="5189271" y="4291600"/>
            <a:ext cx="899429" cy="842685"/>
          </a:xfrm>
          <a:prstGeom prst="curvedUpArrow">
            <a:avLst/>
          </a:prstGeom>
          <a:solidFill>
            <a:schemeClr val="tx2">
              <a:lumMod val="50000"/>
              <a:lumOff val="50000"/>
            </a:schemeClr>
          </a:solidFill>
          <a:ln>
            <a:solidFill>
              <a:srgbClr val="6564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0" name="Pfeil: nach oben gekrümmt 29">
            <a:extLst>
              <a:ext uri="{FF2B5EF4-FFF2-40B4-BE49-F238E27FC236}">
                <a16:creationId xmlns:a16="http://schemas.microsoft.com/office/drawing/2014/main" id="{9BFBC3EA-0D9B-E870-FF95-ED70EFBED2D6}"/>
              </a:ext>
            </a:extLst>
          </p:cNvPr>
          <p:cNvSpPr/>
          <p:nvPr/>
        </p:nvSpPr>
        <p:spPr>
          <a:xfrm rot="16200000">
            <a:off x="6132664" y="4191081"/>
            <a:ext cx="899429" cy="842685"/>
          </a:xfrm>
          <a:prstGeom prst="curvedUpArrow">
            <a:avLst/>
          </a:prstGeom>
          <a:solidFill>
            <a:schemeClr val="tx2">
              <a:lumMod val="50000"/>
              <a:lumOff val="50000"/>
            </a:schemeClr>
          </a:solidFill>
          <a:ln>
            <a:solidFill>
              <a:srgbClr val="6564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4" name="Textfeld 33">
            <a:extLst>
              <a:ext uri="{FF2B5EF4-FFF2-40B4-BE49-F238E27FC236}">
                <a16:creationId xmlns:a16="http://schemas.microsoft.com/office/drawing/2014/main" id="{40F4A113-31B5-2AAD-0428-C65401E2C378}"/>
              </a:ext>
            </a:extLst>
          </p:cNvPr>
          <p:cNvSpPr txBox="1"/>
          <p:nvPr/>
        </p:nvSpPr>
        <p:spPr>
          <a:xfrm>
            <a:off x="857601" y="1757308"/>
            <a:ext cx="3180999" cy="369332"/>
          </a:xfrm>
          <a:prstGeom prst="rect">
            <a:avLst/>
          </a:prstGeom>
          <a:noFill/>
        </p:spPr>
        <p:txBody>
          <a:bodyPr wrap="none" rtlCol="0">
            <a:spAutoFit/>
          </a:bodyPr>
          <a:lstStyle/>
          <a:p>
            <a:r>
              <a:rPr lang="de-DE"/>
              <a:t>Übersicht </a:t>
            </a:r>
            <a:r>
              <a:rPr lang="de-DE" err="1"/>
              <a:t>Flowise</a:t>
            </a:r>
            <a:r>
              <a:rPr lang="de-DE"/>
              <a:t> AI &amp; </a:t>
            </a:r>
            <a:r>
              <a:rPr lang="de-DE" err="1"/>
              <a:t>Ollama</a:t>
            </a:r>
            <a:endParaRPr lang="de-DE"/>
          </a:p>
        </p:txBody>
      </p:sp>
      <p:cxnSp>
        <p:nvCxnSpPr>
          <p:cNvPr id="18" name="Gerader Verbinder 17">
            <a:extLst>
              <a:ext uri="{FF2B5EF4-FFF2-40B4-BE49-F238E27FC236}">
                <a16:creationId xmlns:a16="http://schemas.microsoft.com/office/drawing/2014/main" id="{D2E960CC-43B1-7FE3-FB20-B0C2B0A6C3C2}"/>
              </a:ext>
            </a:extLst>
          </p:cNvPr>
          <p:cNvCxnSpPr>
            <a:cxnSpLocks/>
          </p:cNvCxnSpPr>
          <p:nvPr/>
        </p:nvCxnSpPr>
        <p:spPr>
          <a:xfrm>
            <a:off x="3552794" y="556469"/>
            <a:ext cx="5055837" cy="21772"/>
          </a:xfrm>
          <a:prstGeom prst="line">
            <a:avLst/>
          </a:prstGeom>
          <a:ln w="19050"/>
          <a:effectLst>
            <a:softEdge rad="0"/>
          </a:effectLst>
        </p:spPr>
        <p:style>
          <a:lnRef idx="2">
            <a:schemeClr val="accent1"/>
          </a:lnRef>
          <a:fillRef idx="0">
            <a:schemeClr val="accent1"/>
          </a:fillRef>
          <a:effectRef idx="1">
            <a:schemeClr val="accent1"/>
          </a:effectRef>
          <a:fontRef idx="minor">
            <a:schemeClr val="tx1"/>
          </a:fontRef>
        </p:style>
      </p:cxnSp>
      <p:sp>
        <p:nvSpPr>
          <p:cNvPr id="23" name="Flussdiagramm: Daten 22">
            <a:extLst>
              <a:ext uri="{FF2B5EF4-FFF2-40B4-BE49-F238E27FC236}">
                <a16:creationId xmlns:a16="http://schemas.microsoft.com/office/drawing/2014/main" id="{AAF1068F-B58C-2068-0FA9-217A6A23443C}"/>
              </a:ext>
            </a:extLst>
          </p:cNvPr>
          <p:cNvSpPr/>
          <p:nvPr/>
        </p:nvSpPr>
        <p:spPr>
          <a:xfrm>
            <a:off x="7126509" y="34157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31" name="Flussdiagramm: Daten 30">
            <a:extLst>
              <a:ext uri="{FF2B5EF4-FFF2-40B4-BE49-F238E27FC236}">
                <a16:creationId xmlns:a16="http://schemas.microsoft.com/office/drawing/2014/main" id="{434757B7-604E-C069-723B-3307598E2731}"/>
              </a:ext>
            </a:extLst>
          </p:cNvPr>
          <p:cNvSpPr/>
          <p:nvPr/>
        </p:nvSpPr>
        <p:spPr>
          <a:xfrm>
            <a:off x="5258008" y="341732"/>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33" name="Flussdiagramm: Daten 32">
            <a:extLst>
              <a:ext uri="{FF2B5EF4-FFF2-40B4-BE49-F238E27FC236}">
                <a16:creationId xmlns:a16="http://schemas.microsoft.com/office/drawing/2014/main" id="{DDB7B6C3-3B01-2542-53CA-72B4834012F3}"/>
              </a:ext>
            </a:extLst>
          </p:cNvPr>
          <p:cNvSpPr/>
          <p:nvPr/>
        </p:nvSpPr>
        <p:spPr>
          <a:xfrm>
            <a:off x="4333983" y="342595"/>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36" name="Flussdiagramm: Daten 35">
            <a:extLst>
              <a:ext uri="{FF2B5EF4-FFF2-40B4-BE49-F238E27FC236}">
                <a16:creationId xmlns:a16="http://schemas.microsoft.com/office/drawing/2014/main" id="{207F234F-F01F-2F3D-377B-1903AF7F9F0B}"/>
              </a:ext>
            </a:extLst>
          </p:cNvPr>
          <p:cNvSpPr/>
          <p:nvPr/>
        </p:nvSpPr>
        <p:spPr>
          <a:xfrm>
            <a:off x="4330570"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1</a:t>
            </a:r>
          </a:p>
        </p:txBody>
      </p:sp>
      <p:sp>
        <p:nvSpPr>
          <p:cNvPr id="38" name="Flussdiagramm: Daten 37">
            <a:extLst>
              <a:ext uri="{FF2B5EF4-FFF2-40B4-BE49-F238E27FC236}">
                <a16:creationId xmlns:a16="http://schemas.microsoft.com/office/drawing/2014/main" id="{32F16F4D-2621-B360-3AE3-89EECD506576}"/>
              </a:ext>
            </a:extLst>
          </p:cNvPr>
          <p:cNvSpPr/>
          <p:nvPr/>
        </p:nvSpPr>
        <p:spPr>
          <a:xfrm>
            <a:off x="5260061" y="341732"/>
            <a:ext cx="651753" cy="447472"/>
          </a:xfrm>
          <a:prstGeom prst="flowChartInputOutput">
            <a:avLst/>
          </a:prstGeom>
          <a:solidFill>
            <a:srgbClr val="FECC00"/>
          </a:solidFill>
          <a:ln>
            <a:solidFill>
              <a:srgbClr val="6564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42" name="Flussdiagramm: Daten 41">
            <a:extLst>
              <a:ext uri="{FF2B5EF4-FFF2-40B4-BE49-F238E27FC236}">
                <a16:creationId xmlns:a16="http://schemas.microsoft.com/office/drawing/2014/main" id="{4B717D8E-87BB-AA4D-9612-2B02BA7C171C}"/>
              </a:ext>
            </a:extLst>
          </p:cNvPr>
          <p:cNvSpPr/>
          <p:nvPr/>
        </p:nvSpPr>
        <p:spPr>
          <a:xfrm>
            <a:off x="7119044"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4</a:t>
            </a:r>
          </a:p>
        </p:txBody>
      </p:sp>
      <p:sp>
        <p:nvSpPr>
          <p:cNvPr id="44" name="Rechteck 43">
            <a:extLst>
              <a:ext uri="{FF2B5EF4-FFF2-40B4-BE49-F238E27FC236}">
                <a16:creationId xmlns:a16="http://schemas.microsoft.com/office/drawing/2014/main" id="{7052B8B0-B7B2-0100-5547-BA599538AFAE}"/>
              </a:ext>
            </a:extLst>
          </p:cNvPr>
          <p:cNvSpPr/>
          <p:nvPr/>
        </p:nvSpPr>
        <p:spPr>
          <a:xfrm>
            <a:off x="3168726"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a:extLst>
              <a:ext uri="{FF2B5EF4-FFF2-40B4-BE49-F238E27FC236}">
                <a16:creationId xmlns:a16="http://schemas.microsoft.com/office/drawing/2014/main" id="{443047D0-23BB-B2F0-6A92-B9C2D56BAF21}"/>
              </a:ext>
            </a:extLst>
          </p:cNvPr>
          <p:cNvSpPr/>
          <p:nvPr/>
        </p:nvSpPr>
        <p:spPr>
          <a:xfrm>
            <a:off x="8190711"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Titel 4">
            <a:extLst>
              <a:ext uri="{FF2B5EF4-FFF2-40B4-BE49-F238E27FC236}">
                <a16:creationId xmlns:a16="http://schemas.microsoft.com/office/drawing/2014/main" id="{E4C3DED5-96C0-703D-7A5E-12CA7ECAB973}"/>
              </a:ext>
            </a:extLst>
          </p:cNvPr>
          <p:cNvSpPr txBox="1">
            <a:spLocks/>
          </p:cNvSpPr>
          <p:nvPr/>
        </p:nvSpPr>
        <p:spPr>
          <a:xfrm>
            <a:off x="362339" y="332566"/>
            <a:ext cx="3402901" cy="348471"/>
          </a:xfrm>
          <a:prstGeom prst="rect">
            <a:avLst/>
          </a:prstGeom>
        </p:spPr>
        <p:txBody>
          <a:bodyPr lIns="91440" tIns="45720" rIns="91440" bIns="45720" anchor="t">
            <a:normAutofit fontScale="90000" lnSpcReduction="20000"/>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de-DE" kern="100">
                <a:latin typeface="Aptos"/>
                <a:ea typeface="Aptos" panose="020B0004020202020204" pitchFamily="34" charset="0"/>
                <a:cs typeface="Times New Roman"/>
              </a:rPr>
              <a:t>3) Tutor GPT - Backend</a:t>
            </a:r>
            <a:endParaRPr lang="de-DE">
              <a:latin typeface="Aptos"/>
              <a:cs typeface="Times New Roman"/>
            </a:endParaRPr>
          </a:p>
        </p:txBody>
      </p:sp>
      <p:sp>
        <p:nvSpPr>
          <p:cNvPr id="21" name="Flussdiagramm: Daten 20">
            <a:extLst>
              <a:ext uri="{FF2B5EF4-FFF2-40B4-BE49-F238E27FC236}">
                <a16:creationId xmlns:a16="http://schemas.microsoft.com/office/drawing/2014/main" id="{C1F24E51-A720-6959-4D47-2671CAD361BD}"/>
              </a:ext>
            </a:extLst>
          </p:cNvPr>
          <p:cNvSpPr/>
          <p:nvPr/>
        </p:nvSpPr>
        <p:spPr>
          <a:xfrm>
            <a:off x="6155638" y="34259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40" name="Flussdiagramm: Daten 39">
            <a:extLst>
              <a:ext uri="{FF2B5EF4-FFF2-40B4-BE49-F238E27FC236}">
                <a16:creationId xmlns:a16="http://schemas.microsoft.com/office/drawing/2014/main" id="{C0A3069A-20FE-6102-267E-1EC2B10E9144}"/>
              </a:ext>
            </a:extLst>
          </p:cNvPr>
          <p:cNvSpPr/>
          <p:nvPr/>
        </p:nvSpPr>
        <p:spPr>
          <a:xfrm>
            <a:off x="6165740" y="342595"/>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3</a:t>
            </a:r>
          </a:p>
        </p:txBody>
      </p:sp>
      <p:sp>
        <p:nvSpPr>
          <p:cNvPr id="24" name="Fußzeilenplatzhalter 2">
            <a:extLst>
              <a:ext uri="{FF2B5EF4-FFF2-40B4-BE49-F238E27FC236}">
                <a16:creationId xmlns:a16="http://schemas.microsoft.com/office/drawing/2014/main" id="{2CB78FE6-DD41-B3A6-D264-BB14648AC5D9}"/>
              </a:ext>
            </a:extLst>
          </p:cNvPr>
          <p:cNvSpPr txBox="1">
            <a:spLocks/>
          </p:cNvSpPr>
          <p:nvPr/>
        </p:nvSpPr>
        <p:spPr>
          <a:xfrm>
            <a:off x="362339" y="6356350"/>
            <a:ext cx="4114800" cy="365125"/>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Philip de B. &amp; Dominik E. - DBE Projekt1 - PlanQK AI Chatbot</a:t>
            </a:r>
            <a:endParaRPr lang="de-DE"/>
          </a:p>
        </p:txBody>
      </p:sp>
      <p:sp>
        <p:nvSpPr>
          <p:cNvPr id="2" name="Foliennummernplatzhalter 3">
            <a:extLst>
              <a:ext uri="{FF2B5EF4-FFF2-40B4-BE49-F238E27FC236}">
                <a16:creationId xmlns:a16="http://schemas.microsoft.com/office/drawing/2014/main" id="{1CD54877-57F1-6F1C-A140-A78EF61E17C3}"/>
              </a:ext>
            </a:extLst>
          </p:cNvPr>
          <p:cNvSpPr txBox="1">
            <a:spLocks/>
          </p:cNvSpPr>
          <p:nvPr/>
        </p:nvSpPr>
        <p:spPr>
          <a:xfrm>
            <a:off x="8190711" y="6443327"/>
            <a:ext cx="2743200" cy="191170"/>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Quelle: [2]</a:t>
            </a:r>
          </a:p>
        </p:txBody>
      </p:sp>
    </p:spTree>
    <p:extLst>
      <p:ext uri="{BB962C8B-B14F-4D97-AF65-F5344CB8AC3E}">
        <p14:creationId xmlns:p14="http://schemas.microsoft.com/office/powerpoint/2010/main" val="2239524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FD0E6BA8-C546-23A5-C46C-87166BD8F508}"/>
              </a:ext>
            </a:extLst>
          </p:cNvPr>
          <p:cNvSpPr>
            <a:spLocks noGrp="1"/>
          </p:cNvSpPr>
          <p:nvPr>
            <p:ph type="sldNum" sz="quarter" idx="4294967295"/>
          </p:nvPr>
        </p:nvSpPr>
        <p:spPr>
          <a:xfrm>
            <a:off x="8610600" y="6356350"/>
            <a:ext cx="2743200" cy="365125"/>
          </a:xfrm>
        </p:spPr>
        <p:txBody>
          <a:bodyPr/>
          <a:lstStyle/>
          <a:p>
            <a:fld id="{462796C6-16B7-461E-9CF8-6D003E8C4FA4}" type="slidenum">
              <a:rPr lang="de-DE" smtClean="0"/>
              <a:t>13</a:t>
            </a:fld>
            <a:endParaRPr lang="de-DE"/>
          </a:p>
        </p:txBody>
      </p:sp>
      <p:sp>
        <p:nvSpPr>
          <p:cNvPr id="17" name="Textfeld 16">
            <a:extLst>
              <a:ext uri="{FF2B5EF4-FFF2-40B4-BE49-F238E27FC236}">
                <a16:creationId xmlns:a16="http://schemas.microsoft.com/office/drawing/2014/main" id="{5958F03C-1F61-9105-6961-5B3513637185}"/>
              </a:ext>
            </a:extLst>
          </p:cNvPr>
          <p:cNvSpPr txBox="1"/>
          <p:nvPr/>
        </p:nvSpPr>
        <p:spPr>
          <a:xfrm>
            <a:off x="838200" y="1215958"/>
            <a:ext cx="7950190" cy="646331"/>
          </a:xfrm>
          <a:prstGeom prst="rect">
            <a:avLst/>
          </a:prstGeom>
          <a:noFill/>
        </p:spPr>
        <p:txBody>
          <a:bodyPr wrap="none" rtlCol="0">
            <a:spAutoFit/>
          </a:bodyPr>
          <a:lstStyle/>
          <a:p>
            <a:r>
              <a:rPr lang="de-DE" sz="3600"/>
              <a:t>Systembeschreibung &amp; -anforderungen</a:t>
            </a:r>
          </a:p>
        </p:txBody>
      </p:sp>
      <p:sp>
        <p:nvSpPr>
          <p:cNvPr id="34" name="Textfeld 33">
            <a:extLst>
              <a:ext uri="{FF2B5EF4-FFF2-40B4-BE49-F238E27FC236}">
                <a16:creationId xmlns:a16="http://schemas.microsoft.com/office/drawing/2014/main" id="{40F4A113-31B5-2AAD-0428-C65401E2C378}"/>
              </a:ext>
            </a:extLst>
          </p:cNvPr>
          <p:cNvSpPr txBox="1"/>
          <p:nvPr/>
        </p:nvSpPr>
        <p:spPr>
          <a:xfrm>
            <a:off x="857601" y="1757308"/>
            <a:ext cx="3189335" cy="369332"/>
          </a:xfrm>
          <a:prstGeom prst="rect">
            <a:avLst/>
          </a:prstGeom>
          <a:noFill/>
        </p:spPr>
        <p:txBody>
          <a:bodyPr wrap="none" rtlCol="0">
            <a:spAutoFit/>
          </a:bodyPr>
          <a:lstStyle/>
          <a:p>
            <a:r>
              <a:rPr lang="de-DE"/>
              <a:t>Funktionsweise von </a:t>
            </a:r>
            <a:r>
              <a:rPr lang="de-DE" err="1"/>
              <a:t>Flowise</a:t>
            </a:r>
            <a:r>
              <a:rPr lang="de-DE"/>
              <a:t> AI</a:t>
            </a:r>
          </a:p>
        </p:txBody>
      </p:sp>
      <p:pic>
        <p:nvPicPr>
          <p:cNvPr id="20" name="Grafik 19">
            <a:extLst>
              <a:ext uri="{FF2B5EF4-FFF2-40B4-BE49-F238E27FC236}">
                <a16:creationId xmlns:a16="http://schemas.microsoft.com/office/drawing/2014/main" id="{23479A76-CD78-523F-B35E-4F9BFAEE2036}"/>
              </a:ext>
            </a:extLst>
          </p:cNvPr>
          <p:cNvPicPr>
            <a:picLocks noChangeAspect="1"/>
          </p:cNvPicPr>
          <p:nvPr/>
        </p:nvPicPr>
        <p:blipFill>
          <a:blip r:embed="rId2"/>
          <a:stretch>
            <a:fillRect/>
          </a:stretch>
        </p:blipFill>
        <p:spPr>
          <a:xfrm>
            <a:off x="4046936" y="2403639"/>
            <a:ext cx="7619998" cy="3648074"/>
          </a:xfrm>
          <a:prstGeom prst="rect">
            <a:avLst/>
          </a:prstGeom>
          <a:effectLst>
            <a:outerShdw blurRad="50800" dist="38100" dir="2700000" algn="tl" rotWithShape="0">
              <a:prstClr val="black">
                <a:alpha val="40000"/>
              </a:prstClr>
            </a:outerShdw>
          </a:effectLst>
        </p:spPr>
      </p:pic>
      <p:sp>
        <p:nvSpPr>
          <p:cNvPr id="21" name="Rechteck: obere Ecken abgerundet 20">
            <a:extLst>
              <a:ext uri="{FF2B5EF4-FFF2-40B4-BE49-F238E27FC236}">
                <a16:creationId xmlns:a16="http://schemas.microsoft.com/office/drawing/2014/main" id="{F1947437-E6CC-2838-4C18-5FF14121B154}"/>
              </a:ext>
            </a:extLst>
          </p:cNvPr>
          <p:cNvSpPr/>
          <p:nvPr/>
        </p:nvSpPr>
        <p:spPr>
          <a:xfrm rot="16200000">
            <a:off x="600586" y="2741776"/>
            <a:ext cx="3648074" cy="2971800"/>
          </a:xfrm>
          <a:prstGeom prst="round2SameRect">
            <a:avLst/>
          </a:prstGeom>
          <a:solidFill>
            <a:schemeClr val="bg1">
              <a:lumMod val="75000"/>
            </a:schemeClr>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marL="285750" indent="-285750">
              <a:buBlip>
                <a:blip r:embed="rId3">
                  <a:extLst>
                    <a:ext uri="{96DAC541-7B7A-43D3-8B79-37D633B846F1}">
                      <asvg:svgBlip xmlns:asvg="http://schemas.microsoft.com/office/drawing/2016/SVG/main" r:embed="rId4"/>
                    </a:ext>
                  </a:extLst>
                </a:blip>
              </a:buBlip>
            </a:pPr>
            <a:r>
              <a:rPr lang="de-DE"/>
              <a:t>Einfache Erstellung von zusammenhängenden Workflows mit fertigen Modulen</a:t>
            </a:r>
          </a:p>
          <a:p>
            <a:pPr marL="285750" indent="-285750">
              <a:buBlip>
                <a:blip r:embed="rId3">
                  <a:extLst>
                    <a:ext uri="{96DAC541-7B7A-43D3-8B79-37D633B846F1}">
                      <asvg:svgBlip xmlns:asvg="http://schemas.microsoft.com/office/drawing/2016/SVG/main" r:embed="rId4"/>
                    </a:ext>
                  </a:extLst>
                </a:blip>
              </a:buBlip>
            </a:pPr>
            <a:r>
              <a:rPr lang="de-DE"/>
              <a:t>Viele unterschiedliche Module für Integrationen bieten </a:t>
            </a:r>
            <a:r>
              <a:rPr lang="de-DE" err="1"/>
              <a:t>No</a:t>
            </a:r>
            <a:r>
              <a:rPr lang="de-DE"/>
              <a:t>-Code Möglichkeit</a:t>
            </a:r>
          </a:p>
          <a:p>
            <a:pPr marL="285750" indent="-285750">
              <a:buBlip>
                <a:blip r:embed="rId3">
                  <a:extLst>
                    <a:ext uri="{96DAC541-7B7A-43D3-8B79-37D633B846F1}">
                      <asvg:svgBlip xmlns:asvg="http://schemas.microsoft.com/office/drawing/2016/SVG/main" r:embed="rId4"/>
                    </a:ext>
                  </a:extLst>
                </a:blip>
              </a:buBlip>
            </a:pPr>
            <a:r>
              <a:rPr lang="de-DE"/>
              <a:t>Minutenschnelle Drag-and-Drop Bot-Erstellung möglich</a:t>
            </a:r>
          </a:p>
        </p:txBody>
      </p:sp>
      <p:cxnSp>
        <p:nvCxnSpPr>
          <p:cNvPr id="68" name="Gerader Verbinder 67">
            <a:extLst>
              <a:ext uri="{FF2B5EF4-FFF2-40B4-BE49-F238E27FC236}">
                <a16:creationId xmlns:a16="http://schemas.microsoft.com/office/drawing/2014/main" id="{6978C618-0C91-4B21-CC1E-F51AA20E8903}"/>
              </a:ext>
            </a:extLst>
          </p:cNvPr>
          <p:cNvCxnSpPr>
            <a:cxnSpLocks/>
          </p:cNvCxnSpPr>
          <p:nvPr/>
        </p:nvCxnSpPr>
        <p:spPr>
          <a:xfrm>
            <a:off x="3552794" y="556469"/>
            <a:ext cx="5055837" cy="21772"/>
          </a:xfrm>
          <a:prstGeom prst="line">
            <a:avLst/>
          </a:prstGeom>
          <a:ln w="19050"/>
          <a:effectLst>
            <a:softEdge rad="0"/>
          </a:effectLst>
        </p:spPr>
        <p:style>
          <a:lnRef idx="2">
            <a:schemeClr val="accent1"/>
          </a:lnRef>
          <a:fillRef idx="0">
            <a:schemeClr val="accent1"/>
          </a:fillRef>
          <a:effectRef idx="1">
            <a:schemeClr val="accent1"/>
          </a:effectRef>
          <a:fontRef idx="minor">
            <a:schemeClr val="tx1"/>
          </a:fontRef>
        </p:style>
      </p:cxnSp>
      <p:sp>
        <p:nvSpPr>
          <p:cNvPr id="70" name="Flussdiagramm: Daten 69">
            <a:extLst>
              <a:ext uri="{FF2B5EF4-FFF2-40B4-BE49-F238E27FC236}">
                <a16:creationId xmlns:a16="http://schemas.microsoft.com/office/drawing/2014/main" id="{C7BCE0DE-F5D9-FD91-4456-95BCC0391D1D}"/>
              </a:ext>
            </a:extLst>
          </p:cNvPr>
          <p:cNvSpPr/>
          <p:nvPr/>
        </p:nvSpPr>
        <p:spPr>
          <a:xfrm>
            <a:off x="7126509" y="34157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72" name="Flussdiagramm: Daten 71">
            <a:extLst>
              <a:ext uri="{FF2B5EF4-FFF2-40B4-BE49-F238E27FC236}">
                <a16:creationId xmlns:a16="http://schemas.microsoft.com/office/drawing/2014/main" id="{42CA60A9-7861-5B57-2B16-A60EA36308C7}"/>
              </a:ext>
            </a:extLst>
          </p:cNvPr>
          <p:cNvSpPr/>
          <p:nvPr/>
        </p:nvSpPr>
        <p:spPr>
          <a:xfrm>
            <a:off x="5258008" y="341732"/>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74" name="Flussdiagramm: Daten 73">
            <a:extLst>
              <a:ext uri="{FF2B5EF4-FFF2-40B4-BE49-F238E27FC236}">
                <a16:creationId xmlns:a16="http://schemas.microsoft.com/office/drawing/2014/main" id="{C9A66086-1759-C962-5C16-10F1E4CE46BC}"/>
              </a:ext>
            </a:extLst>
          </p:cNvPr>
          <p:cNvSpPr/>
          <p:nvPr/>
        </p:nvSpPr>
        <p:spPr>
          <a:xfrm>
            <a:off x="4333983" y="342595"/>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76" name="Flussdiagramm: Daten 75">
            <a:extLst>
              <a:ext uri="{FF2B5EF4-FFF2-40B4-BE49-F238E27FC236}">
                <a16:creationId xmlns:a16="http://schemas.microsoft.com/office/drawing/2014/main" id="{1621E946-5BAE-7DA2-A288-31C7C6C9FF0D}"/>
              </a:ext>
            </a:extLst>
          </p:cNvPr>
          <p:cNvSpPr/>
          <p:nvPr/>
        </p:nvSpPr>
        <p:spPr>
          <a:xfrm>
            <a:off x="4330570"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1</a:t>
            </a:r>
          </a:p>
        </p:txBody>
      </p:sp>
      <p:sp>
        <p:nvSpPr>
          <p:cNvPr id="78" name="Flussdiagramm: Daten 77">
            <a:extLst>
              <a:ext uri="{FF2B5EF4-FFF2-40B4-BE49-F238E27FC236}">
                <a16:creationId xmlns:a16="http://schemas.microsoft.com/office/drawing/2014/main" id="{551085C5-073C-160A-2316-6A0167B66EBB}"/>
              </a:ext>
            </a:extLst>
          </p:cNvPr>
          <p:cNvSpPr/>
          <p:nvPr/>
        </p:nvSpPr>
        <p:spPr>
          <a:xfrm>
            <a:off x="5260061" y="341732"/>
            <a:ext cx="651753" cy="447472"/>
          </a:xfrm>
          <a:prstGeom prst="flowChartInputOutput">
            <a:avLst/>
          </a:prstGeom>
          <a:solidFill>
            <a:srgbClr val="FECC00"/>
          </a:solidFill>
          <a:ln>
            <a:solidFill>
              <a:srgbClr val="6564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80" name="Flussdiagramm: Daten 79">
            <a:extLst>
              <a:ext uri="{FF2B5EF4-FFF2-40B4-BE49-F238E27FC236}">
                <a16:creationId xmlns:a16="http://schemas.microsoft.com/office/drawing/2014/main" id="{3B67B117-101E-942B-523E-F75BCE5B7982}"/>
              </a:ext>
            </a:extLst>
          </p:cNvPr>
          <p:cNvSpPr/>
          <p:nvPr/>
        </p:nvSpPr>
        <p:spPr>
          <a:xfrm>
            <a:off x="7119044"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4</a:t>
            </a:r>
          </a:p>
        </p:txBody>
      </p:sp>
      <p:sp>
        <p:nvSpPr>
          <p:cNvPr id="82" name="Rechteck 81">
            <a:extLst>
              <a:ext uri="{FF2B5EF4-FFF2-40B4-BE49-F238E27FC236}">
                <a16:creationId xmlns:a16="http://schemas.microsoft.com/office/drawing/2014/main" id="{04448138-A6FC-15B0-C893-66F1A6F7747E}"/>
              </a:ext>
            </a:extLst>
          </p:cNvPr>
          <p:cNvSpPr/>
          <p:nvPr/>
        </p:nvSpPr>
        <p:spPr>
          <a:xfrm>
            <a:off x="3168726"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4" name="Rechteck 83">
            <a:extLst>
              <a:ext uri="{FF2B5EF4-FFF2-40B4-BE49-F238E27FC236}">
                <a16:creationId xmlns:a16="http://schemas.microsoft.com/office/drawing/2014/main" id="{C3C46F19-92FD-2E34-D5D9-1D1881B58553}"/>
              </a:ext>
            </a:extLst>
          </p:cNvPr>
          <p:cNvSpPr/>
          <p:nvPr/>
        </p:nvSpPr>
        <p:spPr>
          <a:xfrm>
            <a:off x="8190711"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6" name="Titel 4">
            <a:extLst>
              <a:ext uri="{FF2B5EF4-FFF2-40B4-BE49-F238E27FC236}">
                <a16:creationId xmlns:a16="http://schemas.microsoft.com/office/drawing/2014/main" id="{24EACB34-5A87-72AF-73C2-58DE40BAE716}"/>
              </a:ext>
            </a:extLst>
          </p:cNvPr>
          <p:cNvSpPr txBox="1">
            <a:spLocks/>
          </p:cNvSpPr>
          <p:nvPr/>
        </p:nvSpPr>
        <p:spPr>
          <a:xfrm>
            <a:off x="362339" y="332566"/>
            <a:ext cx="3402901" cy="348471"/>
          </a:xfrm>
          <a:prstGeom prst="rect">
            <a:avLst/>
          </a:prstGeom>
        </p:spPr>
        <p:txBody>
          <a:bodyPr lIns="91440" tIns="45720" rIns="91440" bIns="45720" anchor="t">
            <a:normAutofit fontScale="90000" lnSpcReduction="20000"/>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de-DE" kern="100">
                <a:latin typeface="Aptos"/>
                <a:ea typeface="Aptos" panose="020B0004020202020204" pitchFamily="34" charset="0"/>
                <a:cs typeface="Times New Roman"/>
              </a:rPr>
              <a:t>3) Tutor GPT - Backend</a:t>
            </a:r>
            <a:endParaRPr lang="de-DE">
              <a:latin typeface="Aptos"/>
              <a:cs typeface="Times New Roman"/>
            </a:endParaRPr>
          </a:p>
        </p:txBody>
      </p:sp>
      <p:sp>
        <p:nvSpPr>
          <p:cNvPr id="88" name="Flussdiagramm: Daten 87">
            <a:extLst>
              <a:ext uri="{FF2B5EF4-FFF2-40B4-BE49-F238E27FC236}">
                <a16:creationId xmlns:a16="http://schemas.microsoft.com/office/drawing/2014/main" id="{80E8CD89-7468-B2FE-0330-AACA76697360}"/>
              </a:ext>
            </a:extLst>
          </p:cNvPr>
          <p:cNvSpPr/>
          <p:nvPr/>
        </p:nvSpPr>
        <p:spPr>
          <a:xfrm>
            <a:off x="6155638" y="34259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90" name="Flussdiagramm: Daten 89">
            <a:extLst>
              <a:ext uri="{FF2B5EF4-FFF2-40B4-BE49-F238E27FC236}">
                <a16:creationId xmlns:a16="http://schemas.microsoft.com/office/drawing/2014/main" id="{3E24B434-9947-51C9-9B92-A2348733A508}"/>
              </a:ext>
            </a:extLst>
          </p:cNvPr>
          <p:cNvSpPr/>
          <p:nvPr/>
        </p:nvSpPr>
        <p:spPr>
          <a:xfrm>
            <a:off x="6165740" y="342595"/>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3</a:t>
            </a:r>
          </a:p>
        </p:txBody>
      </p:sp>
      <p:sp>
        <p:nvSpPr>
          <p:cNvPr id="26" name="Fußzeilenplatzhalter 2">
            <a:extLst>
              <a:ext uri="{FF2B5EF4-FFF2-40B4-BE49-F238E27FC236}">
                <a16:creationId xmlns:a16="http://schemas.microsoft.com/office/drawing/2014/main" id="{361F17E2-E35F-883B-2A01-048AC36D8EC4}"/>
              </a:ext>
            </a:extLst>
          </p:cNvPr>
          <p:cNvSpPr txBox="1">
            <a:spLocks/>
          </p:cNvSpPr>
          <p:nvPr/>
        </p:nvSpPr>
        <p:spPr>
          <a:xfrm>
            <a:off x="362339" y="6356350"/>
            <a:ext cx="4114800" cy="365125"/>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Philip de B. &amp; Dominik E. - DBE Projekt1 - PlanQK AI Chatbot</a:t>
            </a:r>
            <a:endParaRPr lang="de-DE"/>
          </a:p>
        </p:txBody>
      </p:sp>
      <p:sp>
        <p:nvSpPr>
          <p:cNvPr id="2" name="Foliennummernplatzhalter 3">
            <a:extLst>
              <a:ext uri="{FF2B5EF4-FFF2-40B4-BE49-F238E27FC236}">
                <a16:creationId xmlns:a16="http://schemas.microsoft.com/office/drawing/2014/main" id="{D6391305-F9F8-F37F-6A92-9C0F308A952A}"/>
              </a:ext>
            </a:extLst>
          </p:cNvPr>
          <p:cNvSpPr txBox="1">
            <a:spLocks/>
          </p:cNvSpPr>
          <p:nvPr/>
        </p:nvSpPr>
        <p:spPr>
          <a:xfrm>
            <a:off x="8190711" y="6443327"/>
            <a:ext cx="2743200" cy="191170"/>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Quelle: [2]</a:t>
            </a:r>
          </a:p>
        </p:txBody>
      </p:sp>
    </p:spTree>
    <p:extLst>
      <p:ext uri="{BB962C8B-B14F-4D97-AF65-F5344CB8AC3E}">
        <p14:creationId xmlns:p14="http://schemas.microsoft.com/office/powerpoint/2010/main" val="2319250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FD0E6BA8-C546-23A5-C46C-87166BD8F508}"/>
              </a:ext>
            </a:extLst>
          </p:cNvPr>
          <p:cNvSpPr>
            <a:spLocks noGrp="1"/>
          </p:cNvSpPr>
          <p:nvPr>
            <p:ph type="sldNum" sz="quarter" idx="4294967295"/>
          </p:nvPr>
        </p:nvSpPr>
        <p:spPr>
          <a:xfrm>
            <a:off x="8610600" y="6356350"/>
            <a:ext cx="2743200" cy="365125"/>
          </a:xfrm>
        </p:spPr>
        <p:txBody>
          <a:bodyPr/>
          <a:lstStyle/>
          <a:p>
            <a:fld id="{462796C6-16B7-461E-9CF8-6D003E8C4FA4}" type="slidenum">
              <a:rPr lang="de-DE" smtClean="0"/>
              <a:t>14</a:t>
            </a:fld>
            <a:endParaRPr lang="de-DE"/>
          </a:p>
        </p:txBody>
      </p:sp>
      <p:sp>
        <p:nvSpPr>
          <p:cNvPr id="17" name="Textfeld 16">
            <a:extLst>
              <a:ext uri="{FF2B5EF4-FFF2-40B4-BE49-F238E27FC236}">
                <a16:creationId xmlns:a16="http://schemas.microsoft.com/office/drawing/2014/main" id="{BF762915-CCF8-D653-8C17-092AD4F9FA22}"/>
              </a:ext>
            </a:extLst>
          </p:cNvPr>
          <p:cNvSpPr txBox="1"/>
          <p:nvPr/>
        </p:nvSpPr>
        <p:spPr>
          <a:xfrm>
            <a:off x="838200" y="1215958"/>
            <a:ext cx="2385333" cy="646331"/>
          </a:xfrm>
          <a:prstGeom prst="rect">
            <a:avLst/>
          </a:prstGeom>
          <a:noFill/>
        </p:spPr>
        <p:txBody>
          <a:bodyPr wrap="none" rtlCol="0">
            <a:spAutoFit/>
          </a:bodyPr>
          <a:lstStyle/>
          <a:p>
            <a:r>
              <a:rPr lang="de-DE" sz="3600"/>
              <a:t>Architektur</a:t>
            </a:r>
          </a:p>
        </p:txBody>
      </p:sp>
      <p:pic>
        <p:nvPicPr>
          <p:cNvPr id="21" name="Grafik 20">
            <a:extLst>
              <a:ext uri="{FF2B5EF4-FFF2-40B4-BE49-F238E27FC236}">
                <a16:creationId xmlns:a16="http://schemas.microsoft.com/office/drawing/2014/main" id="{95116CA9-681F-F3A4-AE20-FED6C427A398}"/>
              </a:ext>
            </a:extLst>
          </p:cNvPr>
          <p:cNvPicPr>
            <a:picLocks noChangeAspect="1"/>
          </p:cNvPicPr>
          <p:nvPr/>
        </p:nvPicPr>
        <p:blipFill>
          <a:blip r:embed="rId2"/>
          <a:stretch>
            <a:fillRect/>
          </a:stretch>
        </p:blipFill>
        <p:spPr>
          <a:xfrm>
            <a:off x="1367946" y="1862289"/>
            <a:ext cx="9370979" cy="4245649"/>
          </a:xfrm>
          <a:prstGeom prst="rect">
            <a:avLst/>
          </a:prstGeom>
        </p:spPr>
      </p:pic>
      <p:cxnSp>
        <p:nvCxnSpPr>
          <p:cNvPr id="42" name="Gerader Verbinder 41">
            <a:extLst>
              <a:ext uri="{FF2B5EF4-FFF2-40B4-BE49-F238E27FC236}">
                <a16:creationId xmlns:a16="http://schemas.microsoft.com/office/drawing/2014/main" id="{30FBD44E-2418-B6F1-F735-101C70FD7C94}"/>
              </a:ext>
            </a:extLst>
          </p:cNvPr>
          <p:cNvCxnSpPr>
            <a:cxnSpLocks/>
          </p:cNvCxnSpPr>
          <p:nvPr/>
        </p:nvCxnSpPr>
        <p:spPr>
          <a:xfrm>
            <a:off x="3552794" y="556469"/>
            <a:ext cx="5055837" cy="21772"/>
          </a:xfrm>
          <a:prstGeom prst="line">
            <a:avLst/>
          </a:prstGeom>
          <a:ln w="19050"/>
          <a:effectLst>
            <a:softEdge rad="0"/>
          </a:effectLst>
        </p:spPr>
        <p:style>
          <a:lnRef idx="2">
            <a:schemeClr val="accent1"/>
          </a:lnRef>
          <a:fillRef idx="0">
            <a:schemeClr val="accent1"/>
          </a:fillRef>
          <a:effectRef idx="1">
            <a:schemeClr val="accent1"/>
          </a:effectRef>
          <a:fontRef idx="minor">
            <a:schemeClr val="tx1"/>
          </a:fontRef>
        </p:style>
      </p:cxnSp>
      <p:sp>
        <p:nvSpPr>
          <p:cNvPr id="44" name="Flussdiagramm: Daten 43">
            <a:extLst>
              <a:ext uri="{FF2B5EF4-FFF2-40B4-BE49-F238E27FC236}">
                <a16:creationId xmlns:a16="http://schemas.microsoft.com/office/drawing/2014/main" id="{DE136674-D1C3-9CC3-26DD-0076A0D5CD71}"/>
              </a:ext>
            </a:extLst>
          </p:cNvPr>
          <p:cNvSpPr/>
          <p:nvPr/>
        </p:nvSpPr>
        <p:spPr>
          <a:xfrm>
            <a:off x="7126509" y="34157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46" name="Flussdiagramm: Daten 45">
            <a:extLst>
              <a:ext uri="{FF2B5EF4-FFF2-40B4-BE49-F238E27FC236}">
                <a16:creationId xmlns:a16="http://schemas.microsoft.com/office/drawing/2014/main" id="{195C96F6-D92F-8F8A-8188-5F9996B1184E}"/>
              </a:ext>
            </a:extLst>
          </p:cNvPr>
          <p:cNvSpPr/>
          <p:nvPr/>
        </p:nvSpPr>
        <p:spPr>
          <a:xfrm>
            <a:off x="5258008" y="341732"/>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48" name="Flussdiagramm: Daten 47">
            <a:extLst>
              <a:ext uri="{FF2B5EF4-FFF2-40B4-BE49-F238E27FC236}">
                <a16:creationId xmlns:a16="http://schemas.microsoft.com/office/drawing/2014/main" id="{2A87421A-D23D-9EAA-BFE6-C9503B569447}"/>
              </a:ext>
            </a:extLst>
          </p:cNvPr>
          <p:cNvSpPr/>
          <p:nvPr/>
        </p:nvSpPr>
        <p:spPr>
          <a:xfrm>
            <a:off x="4333983" y="342595"/>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0" name="Flussdiagramm: Daten 49">
            <a:extLst>
              <a:ext uri="{FF2B5EF4-FFF2-40B4-BE49-F238E27FC236}">
                <a16:creationId xmlns:a16="http://schemas.microsoft.com/office/drawing/2014/main" id="{B71088F8-65A2-639E-9E1D-3EB2378F2A34}"/>
              </a:ext>
            </a:extLst>
          </p:cNvPr>
          <p:cNvSpPr/>
          <p:nvPr/>
        </p:nvSpPr>
        <p:spPr>
          <a:xfrm>
            <a:off x="4330570"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1</a:t>
            </a:r>
          </a:p>
        </p:txBody>
      </p:sp>
      <p:sp>
        <p:nvSpPr>
          <p:cNvPr id="52" name="Flussdiagramm: Daten 51">
            <a:extLst>
              <a:ext uri="{FF2B5EF4-FFF2-40B4-BE49-F238E27FC236}">
                <a16:creationId xmlns:a16="http://schemas.microsoft.com/office/drawing/2014/main" id="{A844716B-5D06-A8BE-A38E-51816869DB53}"/>
              </a:ext>
            </a:extLst>
          </p:cNvPr>
          <p:cNvSpPr/>
          <p:nvPr/>
        </p:nvSpPr>
        <p:spPr>
          <a:xfrm>
            <a:off x="5260061"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4" name="Flussdiagramm: Daten 53">
            <a:extLst>
              <a:ext uri="{FF2B5EF4-FFF2-40B4-BE49-F238E27FC236}">
                <a16:creationId xmlns:a16="http://schemas.microsoft.com/office/drawing/2014/main" id="{1DB9D2C5-49A6-37EC-F2C8-533653FAD219}"/>
              </a:ext>
            </a:extLst>
          </p:cNvPr>
          <p:cNvSpPr/>
          <p:nvPr/>
        </p:nvSpPr>
        <p:spPr>
          <a:xfrm>
            <a:off x="7119044"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4</a:t>
            </a:r>
          </a:p>
        </p:txBody>
      </p:sp>
      <p:sp>
        <p:nvSpPr>
          <p:cNvPr id="56" name="Rechteck 55">
            <a:extLst>
              <a:ext uri="{FF2B5EF4-FFF2-40B4-BE49-F238E27FC236}">
                <a16:creationId xmlns:a16="http://schemas.microsoft.com/office/drawing/2014/main" id="{2E52A9F0-DAEF-B0A3-D9C7-DF0E38980F26}"/>
              </a:ext>
            </a:extLst>
          </p:cNvPr>
          <p:cNvSpPr/>
          <p:nvPr/>
        </p:nvSpPr>
        <p:spPr>
          <a:xfrm>
            <a:off x="3168726"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8" name="Rechteck 57">
            <a:extLst>
              <a:ext uri="{FF2B5EF4-FFF2-40B4-BE49-F238E27FC236}">
                <a16:creationId xmlns:a16="http://schemas.microsoft.com/office/drawing/2014/main" id="{2F98F523-8C42-A0EE-A99B-B014150483BC}"/>
              </a:ext>
            </a:extLst>
          </p:cNvPr>
          <p:cNvSpPr/>
          <p:nvPr/>
        </p:nvSpPr>
        <p:spPr>
          <a:xfrm>
            <a:off x="8190711"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Titel 4">
            <a:extLst>
              <a:ext uri="{FF2B5EF4-FFF2-40B4-BE49-F238E27FC236}">
                <a16:creationId xmlns:a16="http://schemas.microsoft.com/office/drawing/2014/main" id="{44753212-2C88-2315-165E-80627469B99C}"/>
              </a:ext>
            </a:extLst>
          </p:cNvPr>
          <p:cNvSpPr txBox="1">
            <a:spLocks/>
          </p:cNvSpPr>
          <p:nvPr/>
        </p:nvSpPr>
        <p:spPr>
          <a:xfrm>
            <a:off x="362339" y="332566"/>
            <a:ext cx="3402901" cy="348471"/>
          </a:xfrm>
          <a:prstGeom prst="rect">
            <a:avLst/>
          </a:prstGeom>
        </p:spPr>
        <p:txBody>
          <a:bodyPr lIns="91440" tIns="45720" rIns="91440" bIns="45720" anchor="t">
            <a:normAutofit fontScale="90000" lnSpcReduction="20000"/>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de-DE" kern="100">
                <a:latin typeface="Aptos"/>
                <a:ea typeface="Aptos" panose="020B0004020202020204" pitchFamily="34" charset="0"/>
                <a:cs typeface="Times New Roman"/>
              </a:rPr>
              <a:t>3) Tutor GPT - Backend</a:t>
            </a:r>
            <a:endParaRPr lang="de-DE">
              <a:latin typeface="Aptos"/>
              <a:cs typeface="Times New Roman"/>
            </a:endParaRPr>
          </a:p>
        </p:txBody>
      </p:sp>
      <p:sp>
        <p:nvSpPr>
          <p:cNvPr id="62" name="Flussdiagramm: Daten 61">
            <a:extLst>
              <a:ext uri="{FF2B5EF4-FFF2-40B4-BE49-F238E27FC236}">
                <a16:creationId xmlns:a16="http://schemas.microsoft.com/office/drawing/2014/main" id="{1403F787-7FB4-0C1F-68C2-6A8B97097C84}"/>
              </a:ext>
            </a:extLst>
          </p:cNvPr>
          <p:cNvSpPr/>
          <p:nvPr/>
        </p:nvSpPr>
        <p:spPr>
          <a:xfrm>
            <a:off x="6155638" y="34259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64" name="Flussdiagramm: Daten 63">
            <a:extLst>
              <a:ext uri="{FF2B5EF4-FFF2-40B4-BE49-F238E27FC236}">
                <a16:creationId xmlns:a16="http://schemas.microsoft.com/office/drawing/2014/main" id="{A92A6354-009B-CD7A-4C04-E227ACB907D4}"/>
              </a:ext>
            </a:extLst>
          </p:cNvPr>
          <p:cNvSpPr/>
          <p:nvPr/>
        </p:nvSpPr>
        <p:spPr>
          <a:xfrm>
            <a:off x="6165740" y="342595"/>
            <a:ext cx="651753" cy="447472"/>
          </a:xfrm>
          <a:prstGeom prst="flowChartInputOutput">
            <a:avLst/>
          </a:prstGeom>
          <a:solidFill>
            <a:srgbClr val="FECC00"/>
          </a:solidFill>
          <a:ln>
            <a:solidFill>
              <a:srgbClr val="6564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3</a:t>
            </a:r>
          </a:p>
        </p:txBody>
      </p:sp>
      <p:sp>
        <p:nvSpPr>
          <p:cNvPr id="20" name="Fußzeilenplatzhalter 2">
            <a:extLst>
              <a:ext uri="{FF2B5EF4-FFF2-40B4-BE49-F238E27FC236}">
                <a16:creationId xmlns:a16="http://schemas.microsoft.com/office/drawing/2014/main" id="{C94B33BC-38DB-EE34-2BA2-D82E93F29358}"/>
              </a:ext>
            </a:extLst>
          </p:cNvPr>
          <p:cNvSpPr txBox="1">
            <a:spLocks/>
          </p:cNvSpPr>
          <p:nvPr/>
        </p:nvSpPr>
        <p:spPr>
          <a:xfrm>
            <a:off x="362339" y="6356350"/>
            <a:ext cx="4114800" cy="365125"/>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Philip de B. &amp; Dominik E. - DBE Projekt1 - PlanQK AI Chatbot</a:t>
            </a:r>
            <a:endParaRPr lang="de-DE"/>
          </a:p>
        </p:txBody>
      </p:sp>
      <p:sp>
        <p:nvSpPr>
          <p:cNvPr id="2" name="Foliennummernplatzhalter 3">
            <a:extLst>
              <a:ext uri="{FF2B5EF4-FFF2-40B4-BE49-F238E27FC236}">
                <a16:creationId xmlns:a16="http://schemas.microsoft.com/office/drawing/2014/main" id="{CE6E08C7-62C7-C907-DCBC-4D91DF1DB633}"/>
              </a:ext>
            </a:extLst>
          </p:cNvPr>
          <p:cNvSpPr txBox="1">
            <a:spLocks/>
          </p:cNvSpPr>
          <p:nvPr/>
        </p:nvSpPr>
        <p:spPr>
          <a:xfrm>
            <a:off x="8190711" y="6443327"/>
            <a:ext cx="2743200" cy="191170"/>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Quelle: [2]</a:t>
            </a:r>
          </a:p>
        </p:txBody>
      </p:sp>
    </p:spTree>
    <p:extLst>
      <p:ext uri="{BB962C8B-B14F-4D97-AF65-F5344CB8AC3E}">
        <p14:creationId xmlns:p14="http://schemas.microsoft.com/office/powerpoint/2010/main" val="2426480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FD0E6BA8-C546-23A5-C46C-87166BD8F508}"/>
              </a:ext>
            </a:extLst>
          </p:cNvPr>
          <p:cNvSpPr>
            <a:spLocks noGrp="1"/>
          </p:cNvSpPr>
          <p:nvPr>
            <p:ph type="sldNum" sz="quarter" idx="4294967295"/>
          </p:nvPr>
        </p:nvSpPr>
        <p:spPr>
          <a:xfrm>
            <a:off x="8610600" y="6356350"/>
            <a:ext cx="2743200" cy="365125"/>
          </a:xfrm>
        </p:spPr>
        <p:txBody>
          <a:bodyPr/>
          <a:lstStyle/>
          <a:p>
            <a:fld id="{462796C6-16B7-461E-9CF8-6D003E8C4FA4}" type="slidenum">
              <a:rPr lang="de-DE" smtClean="0"/>
              <a:t>15</a:t>
            </a:fld>
            <a:endParaRPr lang="de-DE"/>
          </a:p>
        </p:txBody>
      </p:sp>
      <p:sp>
        <p:nvSpPr>
          <p:cNvPr id="17" name="Textfeld 16">
            <a:extLst>
              <a:ext uri="{FF2B5EF4-FFF2-40B4-BE49-F238E27FC236}">
                <a16:creationId xmlns:a16="http://schemas.microsoft.com/office/drawing/2014/main" id="{BF762915-CCF8-D653-8C17-092AD4F9FA22}"/>
              </a:ext>
            </a:extLst>
          </p:cNvPr>
          <p:cNvSpPr txBox="1"/>
          <p:nvPr/>
        </p:nvSpPr>
        <p:spPr>
          <a:xfrm>
            <a:off x="838200" y="1215958"/>
            <a:ext cx="2385333" cy="646331"/>
          </a:xfrm>
          <a:prstGeom prst="rect">
            <a:avLst/>
          </a:prstGeom>
          <a:noFill/>
        </p:spPr>
        <p:txBody>
          <a:bodyPr wrap="none" rtlCol="0">
            <a:spAutoFit/>
          </a:bodyPr>
          <a:lstStyle/>
          <a:p>
            <a:r>
              <a:rPr lang="de-DE" sz="3600"/>
              <a:t>Architektur</a:t>
            </a:r>
          </a:p>
        </p:txBody>
      </p:sp>
      <p:pic>
        <p:nvPicPr>
          <p:cNvPr id="21" name="Grafik 20">
            <a:extLst>
              <a:ext uri="{FF2B5EF4-FFF2-40B4-BE49-F238E27FC236}">
                <a16:creationId xmlns:a16="http://schemas.microsoft.com/office/drawing/2014/main" id="{95116CA9-681F-F3A4-AE20-FED6C427A398}"/>
              </a:ext>
            </a:extLst>
          </p:cNvPr>
          <p:cNvPicPr>
            <a:picLocks noChangeAspect="1"/>
          </p:cNvPicPr>
          <p:nvPr/>
        </p:nvPicPr>
        <p:blipFill>
          <a:blip r:embed="rId2"/>
          <a:stretch>
            <a:fillRect/>
          </a:stretch>
        </p:blipFill>
        <p:spPr>
          <a:xfrm>
            <a:off x="6331948" y="1237300"/>
            <a:ext cx="5273042" cy="2389023"/>
          </a:xfrm>
          <a:prstGeom prst="rect">
            <a:avLst/>
          </a:prstGeom>
        </p:spPr>
      </p:pic>
      <p:sp>
        <p:nvSpPr>
          <p:cNvPr id="22" name="Rectangle 3">
            <a:extLst>
              <a:ext uri="{FF2B5EF4-FFF2-40B4-BE49-F238E27FC236}">
                <a16:creationId xmlns:a16="http://schemas.microsoft.com/office/drawing/2014/main" id="{2F0103EB-1E4C-2C78-958C-4B29DBB77182}"/>
              </a:ext>
            </a:extLst>
          </p:cNvPr>
          <p:cNvSpPr>
            <a:spLocks noChangeArrowheads="1"/>
          </p:cNvSpPr>
          <p:nvPr/>
        </p:nvSpPr>
        <p:spPr bwMode="auto">
          <a:xfrm>
            <a:off x="1166132" y="2391720"/>
            <a:ext cx="411480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1"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PDF-Dokumenten-</a:t>
            </a:r>
            <a:r>
              <a:rPr kumimoji="0" lang="de-DE" altLang="de-DE" sz="2400" b="1" i="0" u="none" strike="noStrike" cap="none" normalizeH="0" baseline="0" err="1">
                <a:ln>
                  <a:noFill/>
                </a:ln>
                <a:solidFill>
                  <a:schemeClr val="tx1"/>
                </a:solidFill>
                <a:effectLst/>
                <a:latin typeface="Porsche Next TT" panose="020B0504020101010102" pitchFamily="34" charset="0"/>
                <a:cs typeface="Porsche Next TT" panose="020B0504020101010102" pitchFamily="34" charset="0"/>
              </a:rPr>
              <a:t>Loader</a:t>
            </a:r>
            <a:r>
              <a:rPr kumimoji="0" lang="de-DE" altLang="de-DE" sz="2400" b="1"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 </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Lädt Vorlesungsfolien als PDF-Dokumente ein.</a:t>
            </a:r>
          </a:p>
          <a:p>
            <a:pPr marL="0" marR="0" lvl="0" indent="0" algn="l" defTabSz="914400" rtl="0" eaLnBrk="0" fontAlgn="base" latinLnBrk="0" hangingPunct="0">
              <a:lnSpc>
                <a:spcPct val="100000"/>
              </a:lnSpc>
              <a:spcBef>
                <a:spcPct val="0"/>
              </a:spcBef>
              <a:spcAft>
                <a:spcPct val="0"/>
              </a:spcAft>
              <a:buClrTx/>
              <a:buSzTx/>
              <a:tabLst/>
            </a:pPr>
            <a:endPar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endParaRPr>
          </a:p>
        </p:txBody>
      </p:sp>
      <p:sp>
        <p:nvSpPr>
          <p:cNvPr id="18" name="Rechteck: abgerundete Ecken 17">
            <a:extLst>
              <a:ext uri="{FF2B5EF4-FFF2-40B4-BE49-F238E27FC236}">
                <a16:creationId xmlns:a16="http://schemas.microsoft.com/office/drawing/2014/main" id="{657C6109-121E-0EDF-E782-7E3B6A643B19}"/>
              </a:ext>
            </a:extLst>
          </p:cNvPr>
          <p:cNvSpPr/>
          <p:nvPr/>
        </p:nvSpPr>
        <p:spPr>
          <a:xfrm>
            <a:off x="6331948" y="2110902"/>
            <a:ext cx="691422" cy="953065"/>
          </a:xfrm>
          <a:prstGeom prst="roundRect">
            <a:avLst/>
          </a:prstGeom>
          <a:noFill/>
          <a:ln>
            <a:solidFill>
              <a:schemeClr val="bg1">
                <a:lumMod val="85000"/>
              </a:schemeClr>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abgerundete Ecken 19">
            <a:extLst>
              <a:ext uri="{FF2B5EF4-FFF2-40B4-BE49-F238E27FC236}">
                <a16:creationId xmlns:a16="http://schemas.microsoft.com/office/drawing/2014/main" id="{08487864-5800-C6A3-187B-812C3543C9C3}"/>
              </a:ext>
            </a:extLst>
          </p:cNvPr>
          <p:cNvSpPr/>
          <p:nvPr/>
        </p:nvSpPr>
        <p:spPr>
          <a:xfrm>
            <a:off x="7318442" y="1400130"/>
            <a:ext cx="691422" cy="1031785"/>
          </a:xfrm>
          <a:prstGeom prst="roundRect">
            <a:avLst/>
          </a:prstGeom>
          <a:noFill/>
          <a:ln>
            <a:solidFill>
              <a:schemeClr val="bg1">
                <a:lumMod val="85000"/>
              </a:schemeClr>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8812BDCF-A7D4-F843-E0AE-48476A1ADCF2}"/>
              </a:ext>
            </a:extLst>
          </p:cNvPr>
          <p:cNvSpPr txBox="1"/>
          <p:nvPr/>
        </p:nvSpPr>
        <p:spPr>
          <a:xfrm>
            <a:off x="4205591" y="4304060"/>
            <a:ext cx="6096000" cy="193899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1"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Textaufteilung: </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Der </a:t>
            </a:r>
            <a:r>
              <a:rPr kumimoji="0" lang="de-DE" altLang="de-DE" sz="2400" i="0" u="none" strike="noStrike" cap="none" normalizeH="0" baseline="0" err="1">
                <a:ln>
                  <a:noFill/>
                </a:ln>
                <a:solidFill>
                  <a:schemeClr val="tx1"/>
                </a:solidFill>
                <a:effectLst/>
                <a:latin typeface="Porsche Next TT" panose="020B0504020101010102" pitchFamily="34" charset="0"/>
                <a:cs typeface="Porsche Next TT" panose="020B0504020101010102" pitchFamily="34" charset="0"/>
              </a:rPr>
              <a:t>Recursive</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 Character Text Splitter unterteilt die Folien in 250 Zeichen große Textblöcke (mit 25 Zeichen Überlappung), um eine strukturierte Verarbeitung zu ermöglichen.</a:t>
            </a:r>
          </a:p>
        </p:txBody>
      </p:sp>
      <p:cxnSp>
        <p:nvCxnSpPr>
          <p:cNvPr id="27" name="Gerade Verbindung mit Pfeil 26">
            <a:extLst>
              <a:ext uri="{FF2B5EF4-FFF2-40B4-BE49-F238E27FC236}">
                <a16:creationId xmlns:a16="http://schemas.microsoft.com/office/drawing/2014/main" id="{90DE4C73-C3AD-ED3D-F890-B90626C37B7F}"/>
              </a:ext>
            </a:extLst>
          </p:cNvPr>
          <p:cNvCxnSpPr>
            <a:cxnSpLocks/>
          </p:cNvCxnSpPr>
          <p:nvPr/>
        </p:nvCxnSpPr>
        <p:spPr>
          <a:xfrm flipH="1">
            <a:off x="5280933" y="1862289"/>
            <a:ext cx="2280300" cy="870751"/>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28" name="Gerade Verbindung mit Pfeil 27">
            <a:extLst>
              <a:ext uri="{FF2B5EF4-FFF2-40B4-BE49-F238E27FC236}">
                <a16:creationId xmlns:a16="http://schemas.microsoft.com/office/drawing/2014/main" id="{66F9B28E-B3FF-DA2F-A525-DD9EE7F075A8}"/>
              </a:ext>
            </a:extLst>
          </p:cNvPr>
          <p:cNvCxnSpPr>
            <a:cxnSpLocks/>
          </p:cNvCxnSpPr>
          <p:nvPr/>
        </p:nvCxnSpPr>
        <p:spPr>
          <a:xfrm>
            <a:off x="6677659" y="2840477"/>
            <a:ext cx="464821" cy="1284484"/>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48" name="Gerader Verbinder 47">
            <a:extLst>
              <a:ext uri="{FF2B5EF4-FFF2-40B4-BE49-F238E27FC236}">
                <a16:creationId xmlns:a16="http://schemas.microsoft.com/office/drawing/2014/main" id="{046DDB3A-21DA-7E4E-F258-5A2A4D7892EE}"/>
              </a:ext>
            </a:extLst>
          </p:cNvPr>
          <p:cNvCxnSpPr>
            <a:cxnSpLocks/>
          </p:cNvCxnSpPr>
          <p:nvPr/>
        </p:nvCxnSpPr>
        <p:spPr>
          <a:xfrm>
            <a:off x="3552794" y="556469"/>
            <a:ext cx="5055837" cy="21772"/>
          </a:xfrm>
          <a:prstGeom prst="line">
            <a:avLst/>
          </a:prstGeom>
          <a:ln w="19050"/>
          <a:effectLst>
            <a:softEdge rad="0"/>
          </a:effectLst>
        </p:spPr>
        <p:style>
          <a:lnRef idx="2">
            <a:schemeClr val="accent1"/>
          </a:lnRef>
          <a:fillRef idx="0">
            <a:schemeClr val="accent1"/>
          </a:fillRef>
          <a:effectRef idx="1">
            <a:schemeClr val="accent1"/>
          </a:effectRef>
          <a:fontRef idx="minor">
            <a:schemeClr val="tx1"/>
          </a:fontRef>
        </p:style>
      </p:cxnSp>
      <p:sp>
        <p:nvSpPr>
          <p:cNvPr id="50" name="Flussdiagramm: Daten 49">
            <a:extLst>
              <a:ext uri="{FF2B5EF4-FFF2-40B4-BE49-F238E27FC236}">
                <a16:creationId xmlns:a16="http://schemas.microsoft.com/office/drawing/2014/main" id="{32E4F4E1-1920-8725-CE6F-53B13B171213}"/>
              </a:ext>
            </a:extLst>
          </p:cNvPr>
          <p:cNvSpPr/>
          <p:nvPr/>
        </p:nvSpPr>
        <p:spPr>
          <a:xfrm>
            <a:off x="7126509" y="34157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2" name="Flussdiagramm: Daten 51">
            <a:extLst>
              <a:ext uri="{FF2B5EF4-FFF2-40B4-BE49-F238E27FC236}">
                <a16:creationId xmlns:a16="http://schemas.microsoft.com/office/drawing/2014/main" id="{9557078A-C1F7-F66F-8934-4CD490F0693B}"/>
              </a:ext>
            </a:extLst>
          </p:cNvPr>
          <p:cNvSpPr/>
          <p:nvPr/>
        </p:nvSpPr>
        <p:spPr>
          <a:xfrm>
            <a:off x="5258008" y="341732"/>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4" name="Flussdiagramm: Daten 53">
            <a:extLst>
              <a:ext uri="{FF2B5EF4-FFF2-40B4-BE49-F238E27FC236}">
                <a16:creationId xmlns:a16="http://schemas.microsoft.com/office/drawing/2014/main" id="{06A7B79C-4091-9A97-8FA9-D671847BE78B}"/>
              </a:ext>
            </a:extLst>
          </p:cNvPr>
          <p:cNvSpPr/>
          <p:nvPr/>
        </p:nvSpPr>
        <p:spPr>
          <a:xfrm>
            <a:off x="4333983" y="342595"/>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6" name="Flussdiagramm: Daten 55">
            <a:extLst>
              <a:ext uri="{FF2B5EF4-FFF2-40B4-BE49-F238E27FC236}">
                <a16:creationId xmlns:a16="http://schemas.microsoft.com/office/drawing/2014/main" id="{F82754CA-58FC-8312-8100-B758E598C186}"/>
              </a:ext>
            </a:extLst>
          </p:cNvPr>
          <p:cNvSpPr/>
          <p:nvPr/>
        </p:nvSpPr>
        <p:spPr>
          <a:xfrm>
            <a:off x="4330570"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1</a:t>
            </a:r>
          </a:p>
        </p:txBody>
      </p:sp>
      <p:sp>
        <p:nvSpPr>
          <p:cNvPr id="58" name="Flussdiagramm: Daten 57">
            <a:extLst>
              <a:ext uri="{FF2B5EF4-FFF2-40B4-BE49-F238E27FC236}">
                <a16:creationId xmlns:a16="http://schemas.microsoft.com/office/drawing/2014/main" id="{3A7EA8A4-80E1-DAFA-E6CD-38F428241D7D}"/>
              </a:ext>
            </a:extLst>
          </p:cNvPr>
          <p:cNvSpPr/>
          <p:nvPr/>
        </p:nvSpPr>
        <p:spPr>
          <a:xfrm>
            <a:off x="5260061"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60" name="Flussdiagramm: Daten 59">
            <a:extLst>
              <a:ext uri="{FF2B5EF4-FFF2-40B4-BE49-F238E27FC236}">
                <a16:creationId xmlns:a16="http://schemas.microsoft.com/office/drawing/2014/main" id="{44869270-F9CE-C8A6-4F5C-771533553660}"/>
              </a:ext>
            </a:extLst>
          </p:cNvPr>
          <p:cNvSpPr/>
          <p:nvPr/>
        </p:nvSpPr>
        <p:spPr>
          <a:xfrm>
            <a:off x="7119044"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4</a:t>
            </a:r>
          </a:p>
        </p:txBody>
      </p:sp>
      <p:sp>
        <p:nvSpPr>
          <p:cNvPr id="62" name="Rechteck 61">
            <a:extLst>
              <a:ext uri="{FF2B5EF4-FFF2-40B4-BE49-F238E27FC236}">
                <a16:creationId xmlns:a16="http://schemas.microsoft.com/office/drawing/2014/main" id="{0648C909-4917-BE74-F172-2A5B50192756}"/>
              </a:ext>
            </a:extLst>
          </p:cNvPr>
          <p:cNvSpPr/>
          <p:nvPr/>
        </p:nvSpPr>
        <p:spPr>
          <a:xfrm>
            <a:off x="3168726"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Rechteck 63">
            <a:extLst>
              <a:ext uri="{FF2B5EF4-FFF2-40B4-BE49-F238E27FC236}">
                <a16:creationId xmlns:a16="http://schemas.microsoft.com/office/drawing/2014/main" id="{58B81C02-F8DB-B88C-007D-F014F21FFDC2}"/>
              </a:ext>
            </a:extLst>
          </p:cNvPr>
          <p:cNvSpPr/>
          <p:nvPr/>
        </p:nvSpPr>
        <p:spPr>
          <a:xfrm>
            <a:off x="8190711"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Titel 4">
            <a:extLst>
              <a:ext uri="{FF2B5EF4-FFF2-40B4-BE49-F238E27FC236}">
                <a16:creationId xmlns:a16="http://schemas.microsoft.com/office/drawing/2014/main" id="{EBC5DF7C-9571-CF5B-12E9-F132C9B0CE7B}"/>
              </a:ext>
            </a:extLst>
          </p:cNvPr>
          <p:cNvSpPr txBox="1">
            <a:spLocks/>
          </p:cNvSpPr>
          <p:nvPr/>
        </p:nvSpPr>
        <p:spPr>
          <a:xfrm>
            <a:off x="362339" y="332566"/>
            <a:ext cx="3402901" cy="348471"/>
          </a:xfrm>
          <a:prstGeom prst="rect">
            <a:avLst/>
          </a:prstGeom>
        </p:spPr>
        <p:txBody>
          <a:bodyPr lIns="91440" tIns="45720" rIns="91440" bIns="45720" anchor="t">
            <a:normAutofit fontScale="90000" lnSpcReduction="20000"/>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de-DE" kern="100">
                <a:latin typeface="Aptos"/>
                <a:ea typeface="Aptos" panose="020B0004020202020204" pitchFamily="34" charset="0"/>
                <a:cs typeface="Times New Roman"/>
              </a:rPr>
              <a:t>3) Tutor GPT - Backend</a:t>
            </a:r>
            <a:endParaRPr lang="de-DE">
              <a:latin typeface="Aptos"/>
              <a:cs typeface="Times New Roman"/>
            </a:endParaRPr>
          </a:p>
        </p:txBody>
      </p:sp>
      <p:sp>
        <p:nvSpPr>
          <p:cNvPr id="68" name="Flussdiagramm: Daten 67">
            <a:extLst>
              <a:ext uri="{FF2B5EF4-FFF2-40B4-BE49-F238E27FC236}">
                <a16:creationId xmlns:a16="http://schemas.microsoft.com/office/drawing/2014/main" id="{AC89D372-1220-A21C-7DDC-D49F233346B5}"/>
              </a:ext>
            </a:extLst>
          </p:cNvPr>
          <p:cNvSpPr/>
          <p:nvPr/>
        </p:nvSpPr>
        <p:spPr>
          <a:xfrm>
            <a:off x="6155638" y="34259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70" name="Flussdiagramm: Daten 69">
            <a:extLst>
              <a:ext uri="{FF2B5EF4-FFF2-40B4-BE49-F238E27FC236}">
                <a16:creationId xmlns:a16="http://schemas.microsoft.com/office/drawing/2014/main" id="{7643DF8D-C8D2-FC54-9D02-3A8843AB7B83}"/>
              </a:ext>
            </a:extLst>
          </p:cNvPr>
          <p:cNvSpPr/>
          <p:nvPr/>
        </p:nvSpPr>
        <p:spPr>
          <a:xfrm>
            <a:off x="6165740" y="342595"/>
            <a:ext cx="651753" cy="447472"/>
          </a:xfrm>
          <a:prstGeom prst="flowChartInputOutput">
            <a:avLst/>
          </a:prstGeom>
          <a:solidFill>
            <a:srgbClr val="FECC00"/>
          </a:solidFill>
          <a:ln>
            <a:solidFill>
              <a:srgbClr val="6564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3</a:t>
            </a:r>
          </a:p>
        </p:txBody>
      </p:sp>
      <p:sp>
        <p:nvSpPr>
          <p:cNvPr id="24" name="Fußzeilenplatzhalter 2">
            <a:extLst>
              <a:ext uri="{FF2B5EF4-FFF2-40B4-BE49-F238E27FC236}">
                <a16:creationId xmlns:a16="http://schemas.microsoft.com/office/drawing/2014/main" id="{0ED49817-4D4B-90AF-9A16-A716D07C838E}"/>
              </a:ext>
            </a:extLst>
          </p:cNvPr>
          <p:cNvSpPr txBox="1">
            <a:spLocks/>
          </p:cNvSpPr>
          <p:nvPr/>
        </p:nvSpPr>
        <p:spPr>
          <a:xfrm>
            <a:off x="362339" y="6356350"/>
            <a:ext cx="4114800" cy="365125"/>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Philip de B. &amp; Dominik E. - DBE Projekt1 - PlanQK AI Chatbot</a:t>
            </a:r>
            <a:endParaRPr lang="de-DE"/>
          </a:p>
        </p:txBody>
      </p:sp>
      <p:sp>
        <p:nvSpPr>
          <p:cNvPr id="2" name="Foliennummernplatzhalter 3">
            <a:extLst>
              <a:ext uri="{FF2B5EF4-FFF2-40B4-BE49-F238E27FC236}">
                <a16:creationId xmlns:a16="http://schemas.microsoft.com/office/drawing/2014/main" id="{7EC9B92C-AF13-29AD-EC72-5E7BAF3BCDDD}"/>
              </a:ext>
            </a:extLst>
          </p:cNvPr>
          <p:cNvSpPr txBox="1">
            <a:spLocks/>
          </p:cNvSpPr>
          <p:nvPr/>
        </p:nvSpPr>
        <p:spPr>
          <a:xfrm>
            <a:off x="8190711" y="6443327"/>
            <a:ext cx="2743200" cy="191170"/>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Quelle: [2]</a:t>
            </a:r>
          </a:p>
        </p:txBody>
      </p:sp>
    </p:spTree>
    <p:extLst>
      <p:ext uri="{BB962C8B-B14F-4D97-AF65-F5344CB8AC3E}">
        <p14:creationId xmlns:p14="http://schemas.microsoft.com/office/powerpoint/2010/main" val="2413800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FD0E6BA8-C546-23A5-C46C-87166BD8F508}"/>
              </a:ext>
            </a:extLst>
          </p:cNvPr>
          <p:cNvSpPr>
            <a:spLocks noGrp="1"/>
          </p:cNvSpPr>
          <p:nvPr>
            <p:ph type="sldNum" sz="quarter" idx="4294967295"/>
          </p:nvPr>
        </p:nvSpPr>
        <p:spPr>
          <a:xfrm>
            <a:off x="8610600" y="6356350"/>
            <a:ext cx="2743200" cy="365125"/>
          </a:xfrm>
        </p:spPr>
        <p:txBody>
          <a:bodyPr/>
          <a:lstStyle/>
          <a:p>
            <a:fld id="{462796C6-16B7-461E-9CF8-6D003E8C4FA4}" type="slidenum">
              <a:rPr lang="de-DE" smtClean="0"/>
              <a:t>16</a:t>
            </a:fld>
            <a:endParaRPr lang="de-DE"/>
          </a:p>
        </p:txBody>
      </p:sp>
      <p:sp>
        <p:nvSpPr>
          <p:cNvPr id="17" name="Textfeld 16">
            <a:extLst>
              <a:ext uri="{FF2B5EF4-FFF2-40B4-BE49-F238E27FC236}">
                <a16:creationId xmlns:a16="http://schemas.microsoft.com/office/drawing/2014/main" id="{BF762915-CCF8-D653-8C17-092AD4F9FA22}"/>
              </a:ext>
            </a:extLst>
          </p:cNvPr>
          <p:cNvSpPr txBox="1"/>
          <p:nvPr/>
        </p:nvSpPr>
        <p:spPr>
          <a:xfrm>
            <a:off x="838200" y="1215958"/>
            <a:ext cx="2385333" cy="646331"/>
          </a:xfrm>
          <a:prstGeom prst="rect">
            <a:avLst/>
          </a:prstGeom>
          <a:noFill/>
        </p:spPr>
        <p:txBody>
          <a:bodyPr wrap="none" rtlCol="0">
            <a:spAutoFit/>
          </a:bodyPr>
          <a:lstStyle/>
          <a:p>
            <a:r>
              <a:rPr lang="de-DE" sz="3600"/>
              <a:t>Architektur</a:t>
            </a:r>
          </a:p>
        </p:txBody>
      </p:sp>
      <p:pic>
        <p:nvPicPr>
          <p:cNvPr id="21" name="Grafik 20">
            <a:extLst>
              <a:ext uri="{FF2B5EF4-FFF2-40B4-BE49-F238E27FC236}">
                <a16:creationId xmlns:a16="http://schemas.microsoft.com/office/drawing/2014/main" id="{95116CA9-681F-F3A4-AE20-FED6C427A398}"/>
              </a:ext>
            </a:extLst>
          </p:cNvPr>
          <p:cNvPicPr>
            <a:picLocks noChangeAspect="1"/>
          </p:cNvPicPr>
          <p:nvPr/>
        </p:nvPicPr>
        <p:blipFill>
          <a:blip r:embed="rId2"/>
          <a:stretch>
            <a:fillRect/>
          </a:stretch>
        </p:blipFill>
        <p:spPr>
          <a:xfrm>
            <a:off x="6331948" y="1237300"/>
            <a:ext cx="5273042" cy="2389023"/>
          </a:xfrm>
          <a:prstGeom prst="rect">
            <a:avLst/>
          </a:prstGeom>
        </p:spPr>
      </p:pic>
      <p:sp>
        <p:nvSpPr>
          <p:cNvPr id="22" name="Rectangle 3">
            <a:extLst>
              <a:ext uri="{FF2B5EF4-FFF2-40B4-BE49-F238E27FC236}">
                <a16:creationId xmlns:a16="http://schemas.microsoft.com/office/drawing/2014/main" id="{2F0103EB-1E4C-2C78-958C-4B29DBB77182}"/>
              </a:ext>
            </a:extLst>
          </p:cNvPr>
          <p:cNvSpPr>
            <a:spLocks noChangeArrowheads="1"/>
          </p:cNvSpPr>
          <p:nvPr/>
        </p:nvSpPr>
        <p:spPr bwMode="auto">
          <a:xfrm>
            <a:off x="6454937" y="4241050"/>
            <a:ext cx="431132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1"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Abruf der Dokumente</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 Der FAISS Retriever führt eine Ähnlichkeitssuche durch und ruft die drei relevantesten Dokumente basierend auf der Nutzerfrage ab.</a:t>
            </a:r>
          </a:p>
        </p:txBody>
      </p:sp>
      <p:sp>
        <p:nvSpPr>
          <p:cNvPr id="18" name="Rechteck: abgerundete Ecken 17">
            <a:extLst>
              <a:ext uri="{FF2B5EF4-FFF2-40B4-BE49-F238E27FC236}">
                <a16:creationId xmlns:a16="http://schemas.microsoft.com/office/drawing/2014/main" id="{657C6109-121E-0EDF-E782-7E3B6A643B19}"/>
              </a:ext>
            </a:extLst>
          </p:cNvPr>
          <p:cNvSpPr/>
          <p:nvPr/>
        </p:nvSpPr>
        <p:spPr>
          <a:xfrm>
            <a:off x="7307463" y="2605650"/>
            <a:ext cx="691422" cy="1018452"/>
          </a:xfrm>
          <a:prstGeom prst="roundRect">
            <a:avLst/>
          </a:prstGeom>
          <a:noFill/>
          <a:ln>
            <a:solidFill>
              <a:schemeClr val="bg1">
                <a:lumMod val="85000"/>
              </a:schemeClr>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abgerundete Ecken 19">
            <a:extLst>
              <a:ext uri="{FF2B5EF4-FFF2-40B4-BE49-F238E27FC236}">
                <a16:creationId xmlns:a16="http://schemas.microsoft.com/office/drawing/2014/main" id="{E757EBDE-12EE-8E46-2179-BA405C847EFA}"/>
              </a:ext>
            </a:extLst>
          </p:cNvPr>
          <p:cNvSpPr/>
          <p:nvPr/>
        </p:nvSpPr>
        <p:spPr>
          <a:xfrm>
            <a:off x="8932796" y="2605650"/>
            <a:ext cx="691422" cy="1018452"/>
          </a:xfrm>
          <a:prstGeom prst="roundRect">
            <a:avLst/>
          </a:prstGeom>
          <a:noFill/>
          <a:ln>
            <a:solidFill>
              <a:schemeClr val="bg1">
                <a:lumMod val="85000"/>
              </a:schemeClr>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9FAC07BA-485F-2D3C-56EC-B3C92C5AA3BD}"/>
              </a:ext>
            </a:extLst>
          </p:cNvPr>
          <p:cNvSpPr txBox="1"/>
          <p:nvPr/>
        </p:nvSpPr>
        <p:spPr>
          <a:xfrm>
            <a:off x="1202599" y="2141266"/>
            <a:ext cx="4456039" cy="304698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1"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Vektorisierung: </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Mithilfe des </a:t>
            </a:r>
            <a:r>
              <a:rPr kumimoji="0" lang="de-DE" altLang="de-DE" sz="2400" i="0" u="none" strike="noStrike" cap="none" normalizeH="0" baseline="0" err="1">
                <a:ln>
                  <a:noFill/>
                </a:ln>
                <a:solidFill>
                  <a:schemeClr val="tx1"/>
                </a:solidFill>
                <a:effectLst/>
                <a:latin typeface="Porsche Next TT" panose="020B0504020101010102" pitchFamily="34" charset="0"/>
                <a:cs typeface="Porsche Next TT" panose="020B0504020101010102" pitchFamily="34" charset="0"/>
              </a:rPr>
              <a:t>Ollama</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a:t>
            </a:r>
            <a:r>
              <a:rPr kumimoji="0" lang="de-DE" altLang="de-DE" sz="2400" i="0" u="none" strike="noStrike" cap="none" normalizeH="0" baseline="0" err="1">
                <a:ln>
                  <a:noFill/>
                </a:ln>
                <a:solidFill>
                  <a:schemeClr val="tx1"/>
                </a:solidFill>
                <a:effectLst/>
                <a:latin typeface="Porsche Next TT" panose="020B0504020101010102" pitchFamily="34" charset="0"/>
                <a:cs typeface="Porsche Next TT" panose="020B0504020101010102" pitchFamily="34" charset="0"/>
              </a:rPr>
              <a:t>Embeddings</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-Moduls und dem </a:t>
            </a:r>
            <a:r>
              <a:rPr kumimoji="0" lang="de-DE" altLang="de-DE" sz="2400" i="0" u="none" strike="noStrike" cap="none" normalizeH="0" baseline="0" err="1">
                <a:ln>
                  <a:noFill/>
                </a:ln>
                <a:solidFill>
                  <a:schemeClr val="tx1"/>
                </a:solidFill>
                <a:effectLst/>
                <a:latin typeface="Porsche Next TT" panose="020B0504020101010102" pitchFamily="34" charset="0"/>
                <a:cs typeface="Porsche Next TT" panose="020B0504020101010102" pitchFamily="34" charset="0"/>
              </a:rPr>
              <a:t>nomic</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a:t>
            </a:r>
            <a:r>
              <a:rPr kumimoji="0" lang="de-DE" altLang="de-DE" sz="2400" i="0" u="none" strike="noStrike" cap="none" normalizeH="0" baseline="0" err="1">
                <a:ln>
                  <a:noFill/>
                </a:ln>
                <a:solidFill>
                  <a:schemeClr val="tx1"/>
                </a:solidFill>
                <a:effectLst/>
                <a:latin typeface="Porsche Next TT" panose="020B0504020101010102" pitchFamily="34" charset="0"/>
                <a:cs typeface="Porsche Next TT" panose="020B0504020101010102" pitchFamily="34" charset="0"/>
              </a:rPr>
              <a:t>embed</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-text werden Textblöcke in Vektoren umgewandelt und in einer FAISS-Vektor-Datenbank gespeichert. Dies ermöglicht schnelle und relevante Suchabfragen.</a:t>
            </a:r>
          </a:p>
        </p:txBody>
      </p:sp>
      <p:cxnSp>
        <p:nvCxnSpPr>
          <p:cNvPr id="26" name="Gerade Verbindung mit Pfeil 25">
            <a:extLst>
              <a:ext uri="{FF2B5EF4-FFF2-40B4-BE49-F238E27FC236}">
                <a16:creationId xmlns:a16="http://schemas.microsoft.com/office/drawing/2014/main" id="{1F887A98-E6FA-D18A-5C8A-4199DC3B247F}"/>
              </a:ext>
            </a:extLst>
          </p:cNvPr>
          <p:cNvCxnSpPr>
            <a:cxnSpLocks/>
          </p:cNvCxnSpPr>
          <p:nvPr/>
        </p:nvCxnSpPr>
        <p:spPr>
          <a:xfrm flipH="1">
            <a:off x="5658638" y="2981195"/>
            <a:ext cx="1994536" cy="447805"/>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28" name="Gerade Verbindung mit Pfeil 27">
            <a:extLst>
              <a:ext uri="{FF2B5EF4-FFF2-40B4-BE49-F238E27FC236}">
                <a16:creationId xmlns:a16="http://schemas.microsoft.com/office/drawing/2014/main" id="{BC0A799C-1916-77CA-E20E-413272482AAB}"/>
              </a:ext>
            </a:extLst>
          </p:cNvPr>
          <p:cNvCxnSpPr>
            <a:cxnSpLocks/>
          </p:cNvCxnSpPr>
          <p:nvPr/>
        </p:nvCxnSpPr>
        <p:spPr>
          <a:xfrm flipH="1">
            <a:off x="8932796" y="3153627"/>
            <a:ext cx="403919" cy="1085202"/>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48" name="Gerader Verbinder 47">
            <a:extLst>
              <a:ext uri="{FF2B5EF4-FFF2-40B4-BE49-F238E27FC236}">
                <a16:creationId xmlns:a16="http://schemas.microsoft.com/office/drawing/2014/main" id="{5656A846-58D4-1C27-89BA-492E23E406A1}"/>
              </a:ext>
            </a:extLst>
          </p:cNvPr>
          <p:cNvCxnSpPr>
            <a:cxnSpLocks/>
          </p:cNvCxnSpPr>
          <p:nvPr/>
        </p:nvCxnSpPr>
        <p:spPr>
          <a:xfrm>
            <a:off x="3552794" y="556469"/>
            <a:ext cx="5055837" cy="21772"/>
          </a:xfrm>
          <a:prstGeom prst="line">
            <a:avLst/>
          </a:prstGeom>
          <a:ln w="19050"/>
          <a:effectLst>
            <a:softEdge rad="0"/>
          </a:effectLst>
        </p:spPr>
        <p:style>
          <a:lnRef idx="2">
            <a:schemeClr val="accent1"/>
          </a:lnRef>
          <a:fillRef idx="0">
            <a:schemeClr val="accent1"/>
          </a:fillRef>
          <a:effectRef idx="1">
            <a:schemeClr val="accent1"/>
          </a:effectRef>
          <a:fontRef idx="minor">
            <a:schemeClr val="tx1"/>
          </a:fontRef>
        </p:style>
      </p:cxnSp>
      <p:sp>
        <p:nvSpPr>
          <p:cNvPr id="50" name="Flussdiagramm: Daten 49">
            <a:extLst>
              <a:ext uri="{FF2B5EF4-FFF2-40B4-BE49-F238E27FC236}">
                <a16:creationId xmlns:a16="http://schemas.microsoft.com/office/drawing/2014/main" id="{B41CE668-0EF9-AB61-5D27-28ADA0DAA354}"/>
              </a:ext>
            </a:extLst>
          </p:cNvPr>
          <p:cNvSpPr/>
          <p:nvPr/>
        </p:nvSpPr>
        <p:spPr>
          <a:xfrm>
            <a:off x="7126509" y="34157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2" name="Flussdiagramm: Daten 51">
            <a:extLst>
              <a:ext uri="{FF2B5EF4-FFF2-40B4-BE49-F238E27FC236}">
                <a16:creationId xmlns:a16="http://schemas.microsoft.com/office/drawing/2014/main" id="{20877AA4-3F0E-2BFE-7F81-5FA477978725}"/>
              </a:ext>
            </a:extLst>
          </p:cNvPr>
          <p:cNvSpPr/>
          <p:nvPr/>
        </p:nvSpPr>
        <p:spPr>
          <a:xfrm>
            <a:off x="5258008" y="341732"/>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4" name="Flussdiagramm: Daten 53">
            <a:extLst>
              <a:ext uri="{FF2B5EF4-FFF2-40B4-BE49-F238E27FC236}">
                <a16:creationId xmlns:a16="http://schemas.microsoft.com/office/drawing/2014/main" id="{C3EE2B10-4D6F-3804-3B50-2F4179A8321E}"/>
              </a:ext>
            </a:extLst>
          </p:cNvPr>
          <p:cNvSpPr/>
          <p:nvPr/>
        </p:nvSpPr>
        <p:spPr>
          <a:xfrm>
            <a:off x="4333983" y="342595"/>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6" name="Flussdiagramm: Daten 55">
            <a:extLst>
              <a:ext uri="{FF2B5EF4-FFF2-40B4-BE49-F238E27FC236}">
                <a16:creationId xmlns:a16="http://schemas.microsoft.com/office/drawing/2014/main" id="{A170C4B9-BA26-EF18-9F5E-5A814D9C88B9}"/>
              </a:ext>
            </a:extLst>
          </p:cNvPr>
          <p:cNvSpPr/>
          <p:nvPr/>
        </p:nvSpPr>
        <p:spPr>
          <a:xfrm>
            <a:off x="4330570"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1</a:t>
            </a:r>
          </a:p>
        </p:txBody>
      </p:sp>
      <p:sp>
        <p:nvSpPr>
          <p:cNvPr id="58" name="Flussdiagramm: Daten 57">
            <a:extLst>
              <a:ext uri="{FF2B5EF4-FFF2-40B4-BE49-F238E27FC236}">
                <a16:creationId xmlns:a16="http://schemas.microsoft.com/office/drawing/2014/main" id="{ABFB542F-69D9-14D5-5C84-B61B5F893A8C}"/>
              </a:ext>
            </a:extLst>
          </p:cNvPr>
          <p:cNvSpPr/>
          <p:nvPr/>
        </p:nvSpPr>
        <p:spPr>
          <a:xfrm>
            <a:off x="5260061"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60" name="Flussdiagramm: Daten 59">
            <a:extLst>
              <a:ext uri="{FF2B5EF4-FFF2-40B4-BE49-F238E27FC236}">
                <a16:creationId xmlns:a16="http://schemas.microsoft.com/office/drawing/2014/main" id="{DB1936E8-9902-198E-46A0-5133D1C5F45A}"/>
              </a:ext>
            </a:extLst>
          </p:cNvPr>
          <p:cNvSpPr/>
          <p:nvPr/>
        </p:nvSpPr>
        <p:spPr>
          <a:xfrm>
            <a:off x="7119044"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4</a:t>
            </a:r>
          </a:p>
        </p:txBody>
      </p:sp>
      <p:sp>
        <p:nvSpPr>
          <p:cNvPr id="62" name="Rechteck 61">
            <a:extLst>
              <a:ext uri="{FF2B5EF4-FFF2-40B4-BE49-F238E27FC236}">
                <a16:creationId xmlns:a16="http://schemas.microsoft.com/office/drawing/2014/main" id="{22C33381-0F52-B0DB-B8C1-95B5432784A2}"/>
              </a:ext>
            </a:extLst>
          </p:cNvPr>
          <p:cNvSpPr/>
          <p:nvPr/>
        </p:nvSpPr>
        <p:spPr>
          <a:xfrm>
            <a:off x="3168726"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Rechteck 63">
            <a:extLst>
              <a:ext uri="{FF2B5EF4-FFF2-40B4-BE49-F238E27FC236}">
                <a16:creationId xmlns:a16="http://schemas.microsoft.com/office/drawing/2014/main" id="{109F08B7-36B6-DC2D-C4B7-9C50062A3A28}"/>
              </a:ext>
            </a:extLst>
          </p:cNvPr>
          <p:cNvSpPr/>
          <p:nvPr/>
        </p:nvSpPr>
        <p:spPr>
          <a:xfrm>
            <a:off x="8190711"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Titel 4">
            <a:extLst>
              <a:ext uri="{FF2B5EF4-FFF2-40B4-BE49-F238E27FC236}">
                <a16:creationId xmlns:a16="http://schemas.microsoft.com/office/drawing/2014/main" id="{5B573DC7-6B9E-ADE2-1483-FE0237ABEBF4}"/>
              </a:ext>
            </a:extLst>
          </p:cNvPr>
          <p:cNvSpPr txBox="1">
            <a:spLocks/>
          </p:cNvSpPr>
          <p:nvPr/>
        </p:nvSpPr>
        <p:spPr>
          <a:xfrm>
            <a:off x="362339" y="332566"/>
            <a:ext cx="3402901" cy="348471"/>
          </a:xfrm>
          <a:prstGeom prst="rect">
            <a:avLst/>
          </a:prstGeom>
        </p:spPr>
        <p:txBody>
          <a:bodyPr lIns="91440" tIns="45720" rIns="91440" bIns="45720" anchor="t">
            <a:normAutofit fontScale="90000" lnSpcReduction="20000"/>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de-DE" kern="100">
                <a:latin typeface="Aptos"/>
                <a:ea typeface="Aptos" panose="020B0004020202020204" pitchFamily="34" charset="0"/>
                <a:cs typeface="Times New Roman"/>
              </a:rPr>
              <a:t>3) Tutor GPT - Backend</a:t>
            </a:r>
            <a:endParaRPr lang="de-DE">
              <a:latin typeface="Aptos"/>
              <a:cs typeface="Times New Roman"/>
            </a:endParaRPr>
          </a:p>
        </p:txBody>
      </p:sp>
      <p:sp>
        <p:nvSpPr>
          <p:cNvPr id="68" name="Flussdiagramm: Daten 67">
            <a:extLst>
              <a:ext uri="{FF2B5EF4-FFF2-40B4-BE49-F238E27FC236}">
                <a16:creationId xmlns:a16="http://schemas.microsoft.com/office/drawing/2014/main" id="{591F896E-D2A7-40FB-4F15-22F121289B61}"/>
              </a:ext>
            </a:extLst>
          </p:cNvPr>
          <p:cNvSpPr/>
          <p:nvPr/>
        </p:nvSpPr>
        <p:spPr>
          <a:xfrm>
            <a:off x="6155638" y="34259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70" name="Flussdiagramm: Daten 69">
            <a:extLst>
              <a:ext uri="{FF2B5EF4-FFF2-40B4-BE49-F238E27FC236}">
                <a16:creationId xmlns:a16="http://schemas.microsoft.com/office/drawing/2014/main" id="{A89D2031-BF43-6B6E-AEB3-9A54ADE952C0}"/>
              </a:ext>
            </a:extLst>
          </p:cNvPr>
          <p:cNvSpPr/>
          <p:nvPr/>
        </p:nvSpPr>
        <p:spPr>
          <a:xfrm>
            <a:off x="6165740" y="342595"/>
            <a:ext cx="651753" cy="447472"/>
          </a:xfrm>
          <a:prstGeom prst="flowChartInputOutput">
            <a:avLst/>
          </a:prstGeom>
          <a:solidFill>
            <a:srgbClr val="FECC00"/>
          </a:solidFill>
          <a:ln>
            <a:solidFill>
              <a:srgbClr val="6564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3</a:t>
            </a:r>
          </a:p>
        </p:txBody>
      </p:sp>
      <p:sp>
        <p:nvSpPr>
          <p:cNvPr id="24" name="Fußzeilenplatzhalter 2">
            <a:extLst>
              <a:ext uri="{FF2B5EF4-FFF2-40B4-BE49-F238E27FC236}">
                <a16:creationId xmlns:a16="http://schemas.microsoft.com/office/drawing/2014/main" id="{AA86612C-CD40-D2A5-FFDD-E079519E2BDD}"/>
              </a:ext>
            </a:extLst>
          </p:cNvPr>
          <p:cNvSpPr txBox="1">
            <a:spLocks/>
          </p:cNvSpPr>
          <p:nvPr/>
        </p:nvSpPr>
        <p:spPr>
          <a:xfrm>
            <a:off x="362339" y="6356350"/>
            <a:ext cx="4114800" cy="365125"/>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Philip de B. &amp; Dominik E. - DBE Projekt1 - PlanQK AI Chatbot</a:t>
            </a:r>
            <a:endParaRPr lang="de-DE"/>
          </a:p>
        </p:txBody>
      </p:sp>
      <p:sp>
        <p:nvSpPr>
          <p:cNvPr id="2" name="Foliennummernplatzhalter 3">
            <a:extLst>
              <a:ext uri="{FF2B5EF4-FFF2-40B4-BE49-F238E27FC236}">
                <a16:creationId xmlns:a16="http://schemas.microsoft.com/office/drawing/2014/main" id="{D3DE8D8A-84B7-5E62-8BF9-4F0C1A89CE1A}"/>
              </a:ext>
            </a:extLst>
          </p:cNvPr>
          <p:cNvSpPr txBox="1">
            <a:spLocks/>
          </p:cNvSpPr>
          <p:nvPr/>
        </p:nvSpPr>
        <p:spPr>
          <a:xfrm>
            <a:off x="8190711" y="6443327"/>
            <a:ext cx="2743200" cy="191170"/>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Quelle: [2]</a:t>
            </a:r>
          </a:p>
        </p:txBody>
      </p:sp>
    </p:spTree>
    <p:extLst>
      <p:ext uri="{BB962C8B-B14F-4D97-AF65-F5344CB8AC3E}">
        <p14:creationId xmlns:p14="http://schemas.microsoft.com/office/powerpoint/2010/main" val="1779751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FD0E6BA8-C546-23A5-C46C-87166BD8F508}"/>
              </a:ext>
            </a:extLst>
          </p:cNvPr>
          <p:cNvSpPr>
            <a:spLocks noGrp="1"/>
          </p:cNvSpPr>
          <p:nvPr>
            <p:ph type="sldNum" sz="quarter" idx="4294967295"/>
          </p:nvPr>
        </p:nvSpPr>
        <p:spPr>
          <a:xfrm>
            <a:off x="8610600" y="6356350"/>
            <a:ext cx="2743200" cy="365125"/>
          </a:xfrm>
        </p:spPr>
        <p:txBody>
          <a:bodyPr/>
          <a:lstStyle/>
          <a:p>
            <a:fld id="{462796C6-16B7-461E-9CF8-6D003E8C4FA4}" type="slidenum">
              <a:rPr lang="de-DE" smtClean="0"/>
              <a:t>17</a:t>
            </a:fld>
            <a:endParaRPr lang="de-DE"/>
          </a:p>
        </p:txBody>
      </p:sp>
      <p:sp>
        <p:nvSpPr>
          <p:cNvPr id="17" name="Textfeld 16">
            <a:extLst>
              <a:ext uri="{FF2B5EF4-FFF2-40B4-BE49-F238E27FC236}">
                <a16:creationId xmlns:a16="http://schemas.microsoft.com/office/drawing/2014/main" id="{BF762915-CCF8-D653-8C17-092AD4F9FA22}"/>
              </a:ext>
            </a:extLst>
          </p:cNvPr>
          <p:cNvSpPr txBox="1"/>
          <p:nvPr/>
        </p:nvSpPr>
        <p:spPr>
          <a:xfrm>
            <a:off x="838200" y="1215958"/>
            <a:ext cx="2385333" cy="646331"/>
          </a:xfrm>
          <a:prstGeom prst="rect">
            <a:avLst/>
          </a:prstGeom>
          <a:noFill/>
        </p:spPr>
        <p:txBody>
          <a:bodyPr wrap="none" rtlCol="0">
            <a:spAutoFit/>
          </a:bodyPr>
          <a:lstStyle/>
          <a:p>
            <a:r>
              <a:rPr lang="de-DE" sz="3600"/>
              <a:t>Architektur</a:t>
            </a:r>
          </a:p>
        </p:txBody>
      </p:sp>
      <p:pic>
        <p:nvPicPr>
          <p:cNvPr id="21" name="Grafik 20">
            <a:extLst>
              <a:ext uri="{FF2B5EF4-FFF2-40B4-BE49-F238E27FC236}">
                <a16:creationId xmlns:a16="http://schemas.microsoft.com/office/drawing/2014/main" id="{95116CA9-681F-F3A4-AE20-FED6C427A398}"/>
              </a:ext>
            </a:extLst>
          </p:cNvPr>
          <p:cNvPicPr>
            <a:picLocks noChangeAspect="1"/>
          </p:cNvPicPr>
          <p:nvPr/>
        </p:nvPicPr>
        <p:blipFill>
          <a:blip r:embed="rId2"/>
          <a:stretch>
            <a:fillRect/>
          </a:stretch>
        </p:blipFill>
        <p:spPr>
          <a:xfrm>
            <a:off x="6331948" y="1237300"/>
            <a:ext cx="5273042" cy="2389023"/>
          </a:xfrm>
          <a:prstGeom prst="rect">
            <a:avLst/>
          </a:prstGeom>
        </p:spPr>
      </p:pic>
      <p:sp>
        <p:nvSpPr>
          <p:cNvPr id="22" name="Rectangle 3">
            <a:extLst>
              <a:ext uri="{FF2B5EF4-FFF2-40B4-BE49-F238E27FC236}">
                <a16:creationId xmlns:a16="http://schemas.microsoft.com/office/drawing/2014/main" id="{2F0103EB-1E4C-2C78-958C-4B29DBB77182}"/>
              </a:ext>
            </a:extLst>
          </p:cNvPr>
          <p:cNvSpPr>
            <a:spLocks noChangeArrowheads="1"/>
          </p:cNvSpPr>
          <p:nvPr/>
        </p:nvSpPr>
        <p:spPr bwMode="auto">
          <a:xfrm>
            <a:off x="1359048" y="4019202"/>
            <a:ext cx="589167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1"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Antwortgenerierung: </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Das </a:t>
            </a:r>
            <a:r>
              <a:rPr kumimoji="0" lang="de-DE" altLang="de-DE" sz="2400" i="0" u="none" strike="noStrike" cap="none" normalizeH="0" baseline="0" err="1">
                <a:ln>
                  <a:noFill/>
                </a:ln>
                <a:solidFill>
                  <a:schemeClr val="tx1"/>
                </a:solidFill>
                <a:effectLst/>
                <a:latin typeface="Porsche Next TT" panose="020B0504020101010102" pitchFamily="34" charset="0"/>
                <a:cs typeface="Porsche Next TT" panose="020B0504020101010102" pitchFamily="34" charset="0"/>
              </a:rPr>
              <a:t>ChatOllama</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-Modul nutzt die abgerufenen Dokumente und generiert eine Antwort. Der systemweite System Prompt kann für angepasste Antworten konfiguriert werden.</a:t>
            </a:r>
          </a:p>
        </p:txBody>
      </p:sp>
      <p:sp>
        <p:nvSpPr>
          <p:cNvPr id="18" name="Rechteck: abgerundete Ecken 17">
            <a:extLst>
              <a:ext uri="{FF2B5EF4-FFF2-40B4-BE49-F238E27FC236}">
                <a16:creationId xmlns:a16="http://schemas.microsoft.com/office/drawing/2014/main" id="{657C6109-121E-0EDF-E782-7E3B6A643B19}"/>
              </a:ext>
            </a:extLst>
          </p:cNvPr>
          <p:cNvSpPr/>
          <p:nvPr/>
        </p:nvSpPr>
        <p:spPr>
          <a:xfrm>
            <a:off x="8900050" y="1215958"/>
            <a:ext cx="691422" cy="1274323"/>
          </a:xfrm>
          <a:prstGeom prst="roundRect">
            <a:avLst/>
          </a:prstGeom>
          <a:noFill/>
          <a:ln>
            <a:solidFill>
              <a:schemeClr val="bg1">
                <a:lumMod val="85000"/>
              </a:schemeClr>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abgerundete Ecken 19">
            <a:extLst>
              <a:ext uri="{FF2B5EF4-FFF2-40B4-BE49-F238E27FC236}">
                <a16:creationId xmlns:a16="http://schemas.microsoft.com/office/drawing/2014/main" id="{B5CC8260-EB1C-5AE5-D423-CDF9A6964494}"/>
              </a:ext>
            </a:extLst>
          </p:cNvPr>
          <p:cNvSpPr/>
          <p:nvPr/>
        </p:nvSpPr>
        <p:spPr>
          <a:xfrm>
            <a:off x="10913568" y="1689372"/>
            <a:ext cx="691422" cy="1199744"/>
          </a:xfrm>
          <a:prstGeom prst="roundRect">
            <a:avLst/>
          </a:prstGeom>
          <a:noFill/>
          <a:ln>
            <a:solidFill>
              <a:schemeClr val="bg1">
                <a:lumMod val="85000"/>
              </a:schemeClr>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5" name="Gerader Verbinder 44">
            <a:extLst>
              <a:ext uri="{FF2B5EF4-FFF2-40B4-BE49-F238E27FC236}">
                <a16:creationId xmlns:a16="http://schemas.microsoft.com/office/drawing/2014/main" id="{0DE25349-95FC-5C39-E4DD-CE4442DFBE98}"/>
              </a:ext>
            </a:extLst>
          </p:cNvPr>
          <p:cNvCxnSpPr>
            <a:cxnSpLocks/>
          </p:cNvCxnSpPr>
          <p:nvPr/>
        </p:nvCxnSpPr>
        <p:spPr>
          <a:xfrm>
            <a:off x="3552794" y="556469"/>
            <a:ext cx="5055837" cy="21772"/>
          </a:xfrm>
          <a:prstGeom prst="line">
            <a:avLst/>
          </a:prstGeom>
          <a:ln w="19050"/>
          <a:effectLst>
            <a:softEdge rad="0"/>
          </a:effectLst>
        </p:spPr>
        <p:style>
          <a:lnRef idx="2">
            <a:schemeClr val="accent1"/>
          </a:lnRef>
          <a:fillRef idx="0">
            <a:schemeClr val="accent1"/>
          </a:fillRef>
          <a:effectRef idx="1">
            <a:schemeClr val="accent1"/>
          </a:effectRef>
          <a:fontRef idx="minor">
            <a:schemeClr val="tx1"/>
          </a:fontRef>
        </p:style>
      </p:cxnSp>
      <p:sp>
        <p:nvSpPr>
          <p:cNvPr id="47" name="Flussdiagramm: Daten 46">
            <a:extLst>
              <a:ext uri="{FF2B5EF4-FFF2-40B4-BE49-F238E27FC236}">
                <a16:creationId xmlns:a16="http://schemas.microsoft.com/office/drawing/2014/main" id="{D1B7F75A-BABC-6873-C621-19CF80E347CC}"/>
              </a:ext>
            </a:extLst>
          </p:cNvPr>
          <p:cNvSpPr/>
          <p:nvPr/>
        </p:nvSpPr>
        <p:spPr>
          <a:xfrm>
            <a:off x="7126509" y="34157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49" name="Flussdiagramm: Daten 48">
            <a:extLst>
              <a:ext uri="{FF2B5EF4-FFF2-40B4-BE49-F238E27FC236}">
                <a16:creationId xmlns:a16="http://schemas.microsoft.com/office/drawing/2014/main" id="{A4CFC72A-5363-6D56-0A69-477FE917E0F0}"/>
              </a:ext>
            </a:extLst>
          </p:cNvPr>
          <p:cNvSpPr/>
          <p:nvPr/>
        </p:nvSpPr>
        <p:spPr>
          <a:xfrm>
            <a:off x="5258008" y="341732"/>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1" name="Flussdiagramm: Daten 50">
            <a:extLst>
              <a:ext uri="{FF2B5EF4-FFF2-40B4-BE49-F238E27FC236}">
                <a16:creationId xmlns:a16="http://schemas.microsoft.com/office/drawing/2014/main" id="{4FD2BE6C-0569-2F9E-9F17-ED7A2A1DF4AC}"/>
              </a:ext>
            </a:extLst>
          </p:cNvPr>
          <p:cNvSpPr/>
          <p:nvPr/>
        </p:nvSpPr>
        <p:spPr>
          <a:xfrm>
            <a:off x="4333983" y="342595"/>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3" name="Flussdiagramm: Daten 52">
            <a:extLst>
              <a:ext uri="{FF2B5EF4-FFF2-40B4-BE49-F238E27FC236}">
                <a16:creationId xmlns:a16="http://schemas.microsoft.com/office/drawing/2014/main" id="{7A28E059-C1D6-7F50-F39E-C7A0C5B771F1}"/>
              </a:ext>
            </a:extLst>
          </p:cNvPr>
          <p:cNvSpPr/>
          <p:nvPr/>
        </p:nvSpPr>
        <p:spPr>
          <a:xfrm>
            <a:off x="4330570"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1</a:t>
            </a:r>
          </a:p>
        </p:txBody>
      </p:sp>
      <p:sp>
        <p:nvSpPr>
          <p:cNvPr id="55" name="Flussdiagramm: Daten 54">
            <a:extLst>
              <a:ext uri="{FF2B5EF4-FFF2-40B4-BE49-F238E27FC236}">
                <a16:creationId xmlns:a16="http://schemas.microsoft.com/office/drawing/2014/main" id="{4C8AD96E-21E5-388D-897D-45A6A2676537}"/>
              </a:ext>
            </a:extLst>
          </p:cNvPr>
          <p:cNvSpPr/>
          <p:nvPr/>
        </p:nvSpPr>
        <p:spPr>
          <a:xfrm>
            <a:off x="5260061"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7" name="Flussdiagramm: Daten 56">
            <a:extLst>
              <a:ext uri="{FF2B5EF4-FFF2-40B4-BE49-F238E27FC236}">
                <a16:creationId xmlns:a16="http://schemas.microsoft.com/office/drawing/2014/main" id="{C8D958FD-8826-CDAE-6424-4679DAF50F42}"/>
              </a:ext>
            </a:extLst>
          </p:cNvPr>
          <p:cNvSpPr/>
          <p:nvPr/>
        </p:nvSpPr>
        <p:spPr>
          <a:xfrm>
            <a:off x="7119044"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4</a:t>
            </a:r>
          </a:p>
        </p:txBody>
      </p:sp>
      <p:sp>
        <p:nvSpPr>
          <p:cNvPr id="59" name="Rechteck 58">
            <a:extLst>
              <a:ext uri="{FF2B5EF4-FFF2-40B4-BE49-F238E27FC236}">
                <a16:creationId xmlns:a16="http://schemas.microsoft.com/office/drawing/2014/main" id="{4FACD15E-4266-831C-67A0-C1E866100DF1}"/>
              </a:ext>
            </a:extLst>
          </p:cNvPr>
          <p:cNvSpPr/>
          <p:nvPr/>
        </p:nvSpPr>
        <p:spPr>
          <a:xfrm>
            <a:off x="3168726"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1" name="Rechteck 60">
            <a:extLst>
              <a:ext uri="{FF2B5EF4-FFF2-40B4-BE49-F238E27FC236}">
                <a16:creationId xmlns:a16="http://schemas.microsoft.com/office/drawing/2014/main" id="{2E634CCB-68FE-C475-90B1-4E0F2CFE7552}"/>
              </a:ext>
            </a:extLst>
          </p:cNvPr>
          <p:cNvSpPr/>
          <p:nvPr/>
        </p:nvSpPr>
        <p:spPr>
          <a:xfrm>
            <a:off x="8190711"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3" name="Titel 4">
            <a:extLst>
              <a:ext uri="{FF2B5EF4-FFF2-40B4-BE49-F238E27FC236}">
                <a16:creationId xmlns:a16="http://schemas.microsoft.com/office/drawing/2014/main" id="{83FE45D4-CF21-AD2B-7826-EFEEBF5694EA}"/>
              </a:ext>
            </a:extLst>
          </p:cNvPr>
          <p:cNvSpPr txBox="1">
            <a:spLocks/>
          </p:cNvSpPr>
          <p:nvPr/>
        </p:nvSpPr>
        <p:spPr>
          <a:xfrm>
            <a:off x="362339" y="332566"/>
            <a:ext cx="3402901" cy="348471"/>
          </a:xfrm>
          <a:prstGeom prst="rect">
            <a:avLst/>
          </a:prstGeom>
        </p:spPr>
        <p:txBody>
          <a:bodyPr lIns="91440" tIns="45720" rIns="91440" bIns="45720" anchor="t">
            <a:normAutofit fontScale="90000" lnSpcReduction="20000"/>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de-DE" kern="100">
                <a:latin typeface="Aptos"/>
                <a:ea typeface="Aptos" panose="020B0004020202020204" pitchFamily="34" charset="0"/>
                <a:cs typeface="Times New Roman"/>
              </a:rPr>
              <a:t>3) Tutor GPT - Backend</a:t>
            </a:r>
            <a:endParaRPr lang="de-DE">
              <a:latin typeface="Aptos"/>
              <a:cs typeface="Times New Roman"/>
            </a:endParaRPr>
          </a:p>
        </p:txBody>
      </p:sp>
      <p:sp>
        <p:nvSpPr>
          <p:cNvPr id="65" name="Flussdiagramm: Daten 64">
            <a:extLst>
              <a:ext uri="{FF2B5EF4-FFF2-40B4-BE49-F238E27FC236}">
                <a16:creationId xmlns:a16="http://schemas.microsoft.com/office/drawing/2014/main" id="{20745C58-461C-2CC0-F880-7F313B43D952}"/>
              </a:ext>
            </a:extLst>
          </p:cNvPr>
          <p:cNvSpPr/>
          <p:nvPr/>
        </p:nvSpPr>
        <p:spPr>
          <a:xfrm>
            <a:off x="6155638" y="34259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67" name="Flussdiagramm: Daten 66">
            <a:extLst>
              <a:ext uri="{FF2B5EF4-FFF2-40B4-BE49-F238E27FC236}">
                <a16:creationId xmlns:a16="http://schemas.microsoft.com/office/drawing/2014/main" id="{1F114DC9-B8EA-A27C-BA67-E3C7AEA7CF19}"/>
              </a:ext>
            </a:extLst>
          </p:cNvPr>
          <p:cNvSpPr/>
          <p:nvPr/>
        </p:nvSpPr>
        <p:spPr>
          <a:xfrm>
            <a:off x="6165740" y="342595"/>
            <a:ext cx="651753" cy="447472"/>
          </a:xfrm>
          <a:prstGeom prst="flowChartInputOutput">
            <a:avLst/>
          </a:prstGeom>
          <a:solidFill>
            <a:srgbClr val="FECC00"/>
          </a:solidFill>
          <a:ln>
            <a:solidFill>
              <a:srgbClr val="6564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3</a:t>
            </a:r>
          </a:p>
        </p:txBody>
      </p:sp>
      <p:sp>
        <p:nvSpPr>
          <p:cNvPr id="24" name="Fußzeilenplatzhalter 2">
            <a:extLst>
              <a:ext uri="{FF2B5EF4-FFF2-40B4-BE49-F238E27FC236}">
                <a16:creationId xmlns:a16="http://schemas.microsoft.com/office/drawing/2014/main" id="{DC0AD551-05A0-B491-2EEE-1C4FDEDEE662}"/>
              </a:ext>
            </a:extLst>
          </p:cNvPr>
          <p:cNvSpPr txBox="1">
            <a:spLocks/>
          </p:cNvSpPr>
          <p:nvPr/>
        </p:nvSpPr>
        <p:spPr>
          <a:xfrm>
            <a:off x="362339" y="6356350"/>
            <a:ext cx="4114800" cy="365125"/>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Philip de B. &amp; Dominik E. - DBE Projekt1 - PlanQK AI Chatbot</a:t>
            </a:r>
            <a:endParaRPr lang="de-DE"/>
          </a:p>
        </p:txBody>
      </p:sp>
      <p:sp>
        <p:nvSpPr>
          <p:cNvPr id="2" name="Foliennummernplatzhalter 3">
            <a:extLst>
              <a:ext uri="{FF2B5EF4-FFF2-40B4-BE49-F238E27FC236}">
                <a16:creationId xmlns:a16="http://schemas.microsoft.com/office/drawing/2014/main" id="{AE543ADB-726B-CA98-EE5B-0A49D1F86B0D}"/>
              </a:ext>
            </a:extLst>
          </p:cNvPr>
          <p:cNvSpPr txBox="1">
            <a:spLocks/>
          </p:cNvSpPr>
          <p:nvPr/>
        </p:nvSpPr>
        <p:spPr>
          <a:xfrm>
            <a:off x="8190711" y="6443327"/>
            <a:ext cx="2743200" cy="191170"/>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Quelle: [2]</a:t>
            </a:r>
          </a:p>
        </p:txBody>
      </p:sp>
    </p:spTree>
    <p:extLst>
      <p:ext uri="{BB962C8B-B14F-4D97-AF65-F5344CB8AC3E}">
        <p14:creationId xmlns:p14="http://schemas.microsoft.com/office/powerpoint/2010/main" val="442666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FD0E6BA8-C546-23A5-C46C-87166BD8F508}"/>
              </a:ext>
            </a:extLst>
          </p:cNvPr>
          <p:cNvSpPr>
            <a:spLocks noGrp="1"/>
          </p:cNvSpPr>
          <p:nvPr>
            <p:ph type="sldNum" sz="quarter" idx="4294967295"/>
          </p:nvPr>
        </p:nvSpPr>
        <p:spPr>
          <a:xfrm>
            <a:off x="8610600" y="6356350"/>
            <a:ext cx="2743200" cy="365125"/>
          </a:xfrm>
        </p:spPr>
        <p:txBody>
          <a:bodyPr/>
          <a:lstStyle/>
          <a:p>
            <a:fld id="{462796C6-16B7-461E-9CF8-6D003E8C4FA4}" type="slidenum">
              <a:rPr lang="de-DE" smtClean="0"/>
              <a:t>18</a:t>
            </a:fld>
            <a:endParaRPr lang="de-DE"/>
          </a:p>
        </p:txBody>
      </p:sp>
      <p:sp>
        <p:nvSpPr>
          <p:cNvPr id="17" name="Textfeld 16">
            <a:extLst>
              <a:ext uri="{FF2B5EF4-FFF2-40B4-BE49-F238E27FC236}">
                <a16:creationId xmlns:a16="http://schemas.microsoft.com/office/drawing/2014/main" id="{7AA026DA-664F-CFCA-3049-8DD9F86F5D41}"/>
              </a:ext>
            </a:extLst>
          </p:cNvPr>
          <p:cNvSpPr txBox="1"/>
          <p:nvPr/>
        </p:nvSpPr>
        <p:spPr>
          <a:xfrm>
            <a:off x="838200" y="1215958"/>
            <a:ext cx="2898358" cy="646331"/>
          </a:xfrm>
          <a:prstGeom prst="rect">
            <a:avLst/>
          </a:prstGeom>
          <a:noFill/>
        </p:spPr>
        <p:txBody>
          <a:bodyPr wrap="none" rtlCol="0">
            <a:spAutoFit/>
          </a:bodyPr>
          <a:lstStyle/>
          <a:p>
            <a:r>
              <a:rPr lang="de-DE" sz="3600"/>
              <a:t>Anpassungen</a:t>
            </a:r>
          </a:p>
        </p:txBody>
      </p:sp>
      <p:pic>
        <p:nvPicPr>
          <p:cNvPr id="9218" name="Picture 2" descr="image">
            <a:extLst>
              <a:ext uri="{FF2B5EF4-FFF2-40B4-BE49-F238E27FC236}">
                <a16:creationId xmlns:a16="http://schemas.microsoft.com/office/drawing/2014/main" id="{175D441D-D5B5-773E-F8A3-B74D9FF99C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25" r="20771" b="1504"/>
          <a:stretch/>
        </p:blipFill>
        <p:spPr bwMode="auto">
          <a:xfrm>
            <a:off x="5639547" y="1698375"/>
            <a:ext cx="5942106" cy="402142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Textfeld 17">
            <a:extLst>
              <a:ext uri="{FF2B5EF4-FFF2-40B4-BE49-F238E27FC236}">
                <a16:creationId xmlns:a16="http://schemas.microsoft.com/office/drawing/2014/main" id="{85D58EFF-0E12-91DB-3D2B-51F4339EB35A}"/>
              </a:ext>
            </a:extLst>
          </p:cNvPr>
          <p:cNvSpPr txBox="1"/>
          <p:nvPr/>
        </p:nvSpPr>
        <p:spPr>
          <a:xfrm>
            <a:off x="1185294" y="2554925"/>
            <a:ext cx="4250173" cy="2308324"/>
          </a:xfrm>
          <a:prstGeom prst="rect">
            <a:avLst/>
          </a:prstGeom>
          <a:noFill/>
        </p:spPr>
        <p:txBody>
          <a:bodyPr wrap="square" rtlCol="0">
            <a:spAutoFit/>
          </a:bodyPr>
          <a:lstStyle/>
          <a:p>
            <a:r>
              <a:rPr lang="de-DE"/>
              <a:t>Einstellbare Parameter des LLMs sind je nach Modell unterschiedlich, lassen sich aber auf typische Parameter eingrenzen:</a:t>
            </a:r>
          </a:p>
          <a:p>
            <a:endParaRPr lang="de-DE"/>
          </a:p>
          <a:p>
            <a:pPr marL="285750" indent="-285750">
              <a:buFontTx/>
              <a:buChar char="-"/>
            </a:pPr>
            <a:r>
              <a:rPr lang="de-DE" b="1"/>
              <a:t>Base Prompt</a:t>
            </a:r>
          </a:p>
          <a:p>
            <a:pPr marL="285750" indent="-285750">
              <a:buFontTx/>
              <a:buChar char="-"/>
            </a:pPr>
            <a:r>
              <a:rPr lang="de-DE" b="1"/>
              <a:t>Top K </a:t>
            </a:r>
          </a:p>
          <a:p>
            <a:pPr marL="285750" indent="-285750">
              <a:buFontTx/>
              <a:buChar char="-"/>
            </a:pPr>
            <a:r>
              <a:rPr lang="de-DE" b="1"/>
              <a:t>(</a:t>
            </a:r>
            <a:r>
              <a:rPr lang="de-DE" b="1" err="1"/>
              <a:t>Temperature</a:t>
            </a:r>
            <a:r>
              <a:rPr lang="de-DE" b="1"/>
              <a:t>)</a:t>
            </a:r>
          </a:p>
          <a:p>
            <a:pPr marL="285750" indent="-285750">
              <a:buFontTx/>
              <a:buChar char="-"/>
            </a:pPr>
            <a:r>
              <a:rPr lang="de-DE" b="1"/>
              <a:t>(</a:t>
            </a:r>
            <a:r>
              <a:rPr lang="de-DE" b="1" err="1"/>
              <a:t>Penalties</a:t>
            </a:r>
            <a:r>
              <a:rPr lang="de-DE" b="1"/>
              <a:t> – </a:t>
            </a:r>
            <a:r>
              <a:rPr lang="de-DE" b="1" err="1"/>
              <a:t>Frequency</a:t>
            </a:r>
            <a:r>
              <a:rPr lang="de-DE" b="1"/>
              <a:t>/Presence)</a:t>
            </a:r>
          </a:p>
        </p:txBody>
      </p:sp>
      <p:cxnSp>
        <p:nvCxnSpPr>
          <p:cNvPr id="42" name="Gerader Verbinder 41">
            <a:extLst>
              <a:ext uri="{FF2B5EF4-FFF2-40B4-BE49-F238E27FC236}">
                <a16:creationId xmlns:a16="http://schemas.microsoft.com/office/drawing/2014/main" id="{C1DDD3D4-0AE2-DDEB-342C-04C5CB0E72FC}"/>
              </a:ext>
            </a:extLst>
          </p:cNvPr>
          <p:cNvCxnSpPr>
            <a:cxnSpLocks/>
          </p:cNvCxnSpPr>
          <p:nvPr/>
        </p:nvCxnSpPr>
        <p:spPr>
          <a:xfrm>
            <a:off x="3552794" y="556469"/>
            <a:ext cx="5055837" cy="21772"/>
          </a:xfrm>
          <a:prstGeom prst="line">
            <a:avLst/>
          </a:prstGeom>
          <a:ln w="19050"/>
          <a:effectLst>
            <a:softEdge rad="0"/>
          </a:effectLst>
        </p:spPr>
        <p:style>
          <a:lnRef idx="2">
            <a:schemeClr val="accent1"/>
          </a:lnRef>
          <a:fillRef idx="0">
            <a:schemeClr val="accent1"/>
          </a:fillRef>
          <a:effectRef idx="1">
            <a:schemeClr val="accent1"/>
          </a:effectRef>
          <a:fontRef idx="minor">
            <a:schemeClr val="tx1"/>
          </a:fontRef>
        </p:style>
      </p:cxnSp>
      <p:sp>
        <p:nvSpPr>
          <p:cNvPr id="44" name="Flussdiagramm: Daten 43">
            <a:extLst>
              <a:ext uri="{FF2B5EF4-FFF2-40B4-BE49-F238E27FC236}">
                <a16:creationId xmlns:a16="http://schemas.microsoft.com/office/drawing/2014/main" id="{32A375E9-64EA-8939-4A6B-B39270B1A793}"/>
              </a:ext>
            </a:extLst>
          </p:cNvPr>
          <p:cNvSpPr/>
          <p:nvPr/>
        </p:nvSpPr>
        <p:spPr>
          <a:xfrm>
            <a:off x="7126509" y="34157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46" name="Flussdiagramm: Daten 45">
            <a:extLst>
              <a:ext uri="{FF2B5EF4-FFF2-40B4-BE49-F238E27FC236}">
                <a16:creationId xmlns:a16="http://schemas.microsoft.com/office/drawing/2014/main" id="{39DEBCD9-4BFF-5C73-B441-542902588D8C}"/>
              </a:ext>
            </a:extLst>
          </p:cNvPr>
          <p:cNvSpPr/>
          <p:nvPr/>
        </p:nvSpPr>
        <p:spPr>
          <a:xfrm>
            <a:off x="5258008" y="341732"/>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48" name="Flussdiagramm: Daten 47">
            <a:extLst>
              <a:ext uri="{FF2B5EF4-FFF2-40B4-BE49-F238E27FC236}">
                <a16:creationId xmlns:a16="http://schemas.microsoft.com/office/drawing/2014/main" id="{992AA948-CCFE-8806-2F98-D36CB20A1B55}"/>
              </a:ext>
            </a:extLst>
          </p:cNvPr>
          <p:cNvSpPr/>
          <p:nvPr/>
        </p:nvSpPr>
        <p:spPr>
          <a:xfrm>
            <a:off x="4333983" y="342595"/>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0" name="Flussdiagramm: Daten 49">
            <a:extLst>
              <a:ext uri="{FF2B5EF4-FFF2-40B4-BE49-F238E27FC236}">
                <a16:creationId xmlns:a16="http://schemas.microsoft.com/office/drawing/2014/main" id="{EB151A40-AD4B-E3EE-3EDA-05C6F302B72F}"/>
              </a:ext>
            </a:extLst>
          </p:cNvPr>
          <p:cNvSpPr/>
          <p:nvPr/>
        </p:nvSpPr>
        <p:spPr>
          <a:xfrm>
            <a:off x="4330570"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1</a:t>
            </a:r>
          </a:p>
        </p:txBody>
      </p:sp>
      <p:sp>
        <p:nvSpPr>
          <p:cNvPr id="52" name="Flussdiagramm: Daten 51">
            <a:extLst>
              <a:ext uri="{FF2B5EF4-FFF2-40B4-BE49-F238E27FC236}">
                <a16:creationId xmlns:a16="http://schemas.microsoft.com/office/drawing/2014/main" id="{25244A05-190D-8B46-9204-0F1058AD2D25}"/>
              </a:ext>
            </a:extLst>
          </p:cNvPr>
          <p:cNvSpPr/>
          <p:nvPr/>
        </p:nvSpPr>
        <p:spPr>
          <a:xfrm>
            <a:off x="5260061"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4" name="Flussdiagramm: Daten 53">
            <a:extLst>
              <a:ext uri="{FF2B5EF4-FFF2-40B4-BE49-F238E27FC236}">
                <a16:creationId xmlns:a16="http://schemas.microsoft.com/office/drawing/2014/main" id="{7F8A8A37-1B2B-8434-8D11-ADE75D06EB86}"/>
              </a:ext>
            </a:extLst>
          </p:cNvPr>
          <p:cNvSpPr/>
          <p:nvPr/>
        </p:nvSpPr>
        <p:spPr>
          <a:xfrm>
            <a:off x="7119044" y="341732"/>
            <a:ext cx="651753" cy="447472"/>
          </a:xfrm>
          <a:prstGeom prst="flowChartInputOutput">
            <a:avLst/>
          </a:prstGeom>
          <a:solidFill>
            <a:srgbClr val="FECC00"/>
          </a:solidFill>
          <a:ln>
            <a:solidFill>
              <a:srgbClr val="6564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4</a:t>
            </a:r>
          </a:p>
        </p:txBody>
      </p:sp>
      <p:sp>
        <p:nvSpPr>
          <p:cNvPr id="56" name="Rechteck 55">
            <a:extLst>
              <a:ext uri="{FF2B5EF4-FFF2-40B4-BE49-F238E27FC236}">
                <a16:creationId xmlns:a16="http://schemas.microsoft.com/office/drawing/2014/main" id="{DEB983D0-E1DF-A800-6ECE-5E2B8534594A}"/>
              </a:ext>
            </a:extLst>
          </p:cNvPr>
          <p:cNvSpPr/>
          <p:nvPr/>
        </p:nvSpPr>
        <p:spPr>
          <a:xfrm>
            <a:off x="3168726"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8" name="Rechteck 57">
            <a:extLst>
              <a:ext uri="{FF2B5EF4-FFF2-40B4-BE49-F238E27FC236}">
                <a16:creationId xmlns:a16="http://schemas.microsoft.com/office/drawing/2014/main" id="{C285F216-033F-B929-B9E4-8B3128E7C6A5}"/>
              </a:ext>
            </a:extLst>
          </p:cNvPr>
          <p:cNvSpPr/>
          <p:nvPr/>
        </p:nvSpPr>
        <p:spPr>
          <a:xfrm>
            <a:off x="8190711"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Titel 4">
            <a:extLst>
              <a:ext uri="{FF2B5EF4-FFF2-40B4-BE49-F238E27FC236}">
                <a16:creationId xmlns:a16="http://schemas.microsoft.com/office/drawing/2014/main" id="{84F863CC-0B4E-3D09-F104-66EFB14AB31B}"/>
              </a:ext>
            </a:extLst>
          </p:cNvPr>
          <p:cNvSpPr txBox="1">
            <a:spLocks/>
          </p:cNvSpPr>
          <p:nvPr/>
        </p:nvSpPr>
        <p:spPr>
          <a:xfrm>
            <a:off x="362339" y="332566"/>
            <a:ext cx="3402901" cy="348471"/>
          </a:xfrm>
          <a:prstGeom prst="rect">
            <a:avLst/>
          </a:prstGeom>
        </p:spPr>
        <p:txBody>
          <a:bodyPr lIns="91440" tIns="45720" rIns="91440" bIns="45720" anchor="t">
            <a:normAutofit fontScale="90000" lnSpcReduction="20000"/>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de-DE" kern="100">
                <a:latin typeface="Aptos"/>
                <a:ea typeface="Aptos" panose="020B0004020202020204" pitchFamily="34" charset="0"/>
                <a:cs typeface="Times New Roman"/>
              </a:rPr>
              <a:t>3) Tutor GPT - Backend</a:t>
            </a:r>
            <a:endParaRPr lang="de-DE">
              <a:latin typeface="Aptos"/>
              <a:cs typeface="Times New Roman"/>
            </a:endParaRPr>
          </a:p>
        </p:txBody>
      </p:sp>
      <p:sp>
        <p:nvSpPr>
          <p:cNvPr id="62" name="Flussdiagramm: Daten 61">
            <a:extLst>
              <a:ext uri="{FF2B5EF4-FFF2-40B4-BE49-F238E27FC236}">
                <a16:creationId xmlns:a16="http://schemas.microsoft.com/office/drawing/2014/main" id="{90887299-74F4-67B4-38FB-F08A9293FDDB}"/>
              </a:ext>
            </a:extLst>
          </p:cNvPr>
          <p:cNvSpPr/>
          <p:nvPr/>
        </p:nvSpPr>
        <p:spPr>
          <a:xfrm>
            <a:off x="6155638" y="34259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9216" name="Flussdiagramm: Daten 9215">
            <a:extLst>
              <a:ext uri="{FF2B5EF4-FFF2-40B4-BE49-F238E27FC236}">
                <a16:creationId xmlns:a16="http://schemas.microsoft.com/office/drawing/2014/main" id="{24B5D594-1FC9-7B3C-2B49-0056A299CD71}"/>
              </a:ext>
            </a:extLst>
          </p:cNvPr>
          <p:cNvSpPr/>
          <p:nvPr/>
        </p:nvSpPr>
        <p:spPr>
          <a:xfrm>
            <a:off x="6165740" y="342595"/>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3</a:t>
            </a:r>
          </a:p>
        </p:txBody>
      </p:sp>
      <p:sp>
        <p:nvSpPr>
          <p:cNvPr id="21" name="Fußzeilenplatzhalter 2">
            <a:extLst>
              <a:ext uri="{FF2B5EF4-FFF2-40B4-BE49-F238E27FC236}">
                <a16:creationId xmlns:a16="http://schemas.microsoft.com/office/drawing/2014/main" id="{6548D6E1-02D8-1682-929C-9B7AE6C60677}"/>
              </a:ext>
            </a:extLst>
          </p:cNvPr>
          <p:cNvSpPr txBox="1">
            <a:spLocks/>
          </p:cNvSpPr>
          <p:nvPr/>
        </p:nvSpPr>
        <p:spPr>
          <a:xfrm>
            <a:off x="362339" y="6356350"/>
            <a:ext cx="4114800" cy="365125"/>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a:t>Philip de B. &amp; Dominik E. - DBE Projekt1 - PlanQK AI Chatbot</a:t>
            </a:r>
            <a:endParaRPr lang="de-DE"/>
          </a:p>
        </p:txBody>
      </p:sp>
      <p:sp>
        <p:nvSpPr>
          <p:cNvPr id="2" name="Foliennummernplatzhalter 3">
            <a:extLst>
              <a:ext uri="{FF2B5EF4-FFF2-40B4-BE49-F238E27FC236}">
                <a16:creationId xmlns:a16="http://schemas.microsoft.com/office/drawing/2014/main" id="{0C0F77C6-2FB7-102A-3546-61D876059912}"/>
              </a:ext>
            </a:extLst>
          </p:cNvPr>
          <p:cNvSpPr txBox="1">
            <a:spLocks/>
          </p:cNvSpPr>
          <p:nvPr/>
        </p:nvSpPr>
        <p:spPr>
          <a:xfrm>
            <a:off x="8190711" y="6443327"/>
            <a:ext cx="2743200" cy="191170"/>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Quelle: [2]</a:t>
            </a:r>
          </a:p>
        </p:txBody>
      </p:sp>
    </p:spTree>
    <p:extLst>
      <p:ext uri="{BB962C8B-B14F-4D97-AF65-F5344CB8AC3E}">
        <p14:creationId xmlns:p14="http://schemas.microsoft.com/office/powerpoint/2010/main" val="741105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C27CE-4A43-5E44-94B5-BE3E2ECF7A0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DA333B6-980A-6C25-EBA4-3B2F8BD8529F}"/>
              </a:ext>
            </a:extLst>
          </p:cNvPr>
          <p:cNvSpPr>
            <a:spLocks noGrp="1"/>
          </p:cNvSpPr>
          <p:nvPr>
            <p:ph type="title"/>
          </p:nvPr>
        </p:nvSpPr>
        <p:spPr/>
        <p:txBody>
          <a:bodyPr>
            <a:normAutofit fontScale="90000"/>
          </a:bodyPr>
          <a:lstStyle/>
          <a:p>
            <a:r>
              <a:rPr lang="de-DE" b="1"/>
              <a:t>4) </a:t>
            </a:r>
            <a:r>
              <a:rPr lang="de-DE" b="1" err="1"/>
              <a:t>LlamaIndex</a:t>
            </a:r>
            <a:r>
              <a:rPr lang="de-DE" b="1"/>
              <a:t> und </a:t>
            </a:r>
            <a:r>
              <a:rPr lang="de-DE" b="1" err="1"/>
              <a:t>LangChain</a:t>
            </a:r>
            <a:endParaRPr lang="de-DE" b="1"/>
          </a:p>
        </p:txBody>
      </p:sp>
      <p:sp>
        <p:nvSpPr>
          <p:cNvPr id="5" name="Rechteck 4">
            <a:extLst>
              <a:ext uri="{FF2B5EF4-FFF2-40B4-BE49-F238E27FC236}">
                <a16:creationId xmlns:a16="http://schemas.microsoft.com/office/drawing/2014/main" id="{949DFEC7-26C0-1BD0-DFDB-872974A59033}"/>
              </a:ext>
            </a:extLst>
          </p:cNvPr>
          <p:cNvSpPr/>
          <p:nvPr/>
        </p:nvSpPr>
        <p:spPr>
          <a:xfrm>
            <a:off x="358878" y="1288026"/>
            <a:ext cx="11474244" cy="326572"/>
          </a:xfrm>
          <a:prstGeom prst="rect">
            <a:avLst/>
          </a:prstGeom>
          <a:solidFill>
            <a:srgbClr val="65646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600" b="1">
                <a:solidFill>
                  <a:schemeClr val="bg1"/>
                </a:solidFill>
              </a:rPr>
              <a:t>Frameworks zur Entwicklung von Anwendungen, die von großen Sprachmodellen (LLMs) unterstützt werden.</a:t>
            </a:r>
          </a:p>
        </p:txBody>
      </p:sp>
      <p:sp>
        <p:nvSpPr>
          <p:cNvPr id="12" name="Rechteck 11">
            <a:extLst>
              <a:ext uri="{FF2B5EF4-FFF2-40B4-BE49-F238E27FC236}">
                <a16:creationId xmlns:a16="http://schemas.microsoft.com/office/drawing/2014/main" id="{F876B207-FD7D-E6AC-A804-E6714855B2FC}"/>
              </a:ext>
            </a:extLst>
          </p:cNvPr>
          <p:cNvSpPr/>
          <p:nvPr/>
        </p:nvSpPr>
        <p:spPr>
          <a:xfrm>
            <a:off x="353659" y="1685730"/>
            <a:ext cx="5660720" cy="457702"/>
          </a:xfrm>
          <a:prstGeom prst="rect">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err="1">
                <a:solidFill>
                  <a:srgbClr val="FFFFFF"/>
                </a:solidFill>
                <a:latin typeface="Aptos"/>
                <a:ea typeface="Calibri"/>
                <a:cs typeface="Times New Roman"/>
              </a:rPr>
              <a:t>LlamaIndex</a:t>
            </a:r>
            <a:endParaRPr lang="en-US" sz="1600" b="1">
              <a:ea typeface="Calibri"/>
              <a:cs typeface="Times New Roman"/>
            </a:endParaRPr>
          </a:p>
        </p:txBody>
      </p:sp>
      <p:sp>
        <p:nvSpPr>
          <p:cNvPr id="14" name="Rechteck 13">
            <a:extLst>
              <a:ext uri="{FF2B5EF4-FFF2-40B4-BE49-F238E27FC236}">
                <a16:creationId xmlns:a16="http://schemas.microsoft.com/office/drawing/2014/main" id="{CFACDE14-5009-348B-FF81-E1C08CD71FA2}"/>
              </a:ext>
            </a:extLst>
          </p:cNvPr>
          <p:cNvSpPr/>
          <p:nvPr/>
        </p:nvSpPr>
        <p:spPr>
          <a:xfrm>
            <a:off x="6179574" y="1685730"/>
            <a:ext cx="5645063" cy="457702"/>
          </a:xfrm>
          <a:prstGeom prst="rect">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600" b="1" err="1">
                <a:solidFill>
                  <a:srgbClr val="FFFFFF"/>
                </a:solidFill>
                <a:latin typeface="Aptos"/>
              </a:rPr>
              <a:t>LangChain</a:t>
            </a:r>
            <a:endParaRPr lang="de-DE" sz="1600" b="1" err="1"/>
          </a:p>
        </p:txBody>
      </p:sp>
      <p:pic>
        <p:nvPicPr>
          <p:cNvPr id="8" name="Grafik 7" descr="Ein Bild, das Tierfigur, Säugetier, Silhouette enthält.&#10;&#10;Beschreibung automatisch generiert.">
            <a:extLst>
              <a:ext uri="{FF2B5EF4-FFF2-40B4-BE49-F238E27FC236}">
                <a16:creationId xmlns:a16="http://schemas.microsoft.com/office/drawing/2014/main" id="{D9DEEF32-44D8-406D-3126-49E0DB69456D}"/>
              </a:ext>
            </a:extLst>
          </p:cNvPr>
          <p:cNvPicPr>
            <a:picLocks noChangeAspect="1"/>
          </p:cNvPicPr>
          <p:nvPr/>
        </p:nvPicPr>
        <p:blipFill>
          <a:blip r:embed="rId2"/>
          <a:srcRect t="3326" b="3237"/>
          <a:stretch/>
        </p:blipFill>
        <p:spPr>
          <a:xfrm>
            <a:off x="3834827" y="1699572"/>
            <a:ext cx="403705" cy="421293"/>
          </a:xfrm>
          <a:prstGeom prst="rect">
            <a:avLst/>
          </a:prstGeom>
        </p:spPr>
      </p:pic>
      <p:pic>
        <p:nvPicPr>
          <p:cNvPr id="13" name="Picture 2" descr="LangChain (@LangChainAI) / X">
            <a:extLst>
              <a:ext uri="{FF2B5EF4-FFF2-40B4-BE49-F238E27FC236}">
                <a16:creationId xmlns:a16="http://schemas.microsoft.com/office/drawing/2014/main" id="{ED7609B2-4690-19FB-01C1-B797753BF0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95" r="-3" b="-3"/>
          <a:stretch/>
        </p:blipFill>
        <p:spPr bwMode="auto">
          <a:xfrm>
            <a:off x="9657954" y="1699572"/>
            <a:ext cx="397511" cy="421293"/>
          </a:xfrm>
          <a:prstGeom prst="rect">
            <a:avLst/>
          </a:prstGeom>
          <a:noFill/>
          <a:extLst>
            <a:ext uri="{909E8E84-426E-40DD-AFC4-6F175D3DCCD1}">
              <a14:hiddenFill xmlns:a14="http://schemas.microsoft.com/office/drawing/2010/main">
                <a:solidFill>
                  <a:srgbClr val="FFFFFF"/>
                </a:solidFill>
              </a14:hiddenFill>
            </a:ext>
          </a:extLst>
        </p:spPr>
      </p:pic>
      <p:sp>
        <p:nvSpPr>
          <p:cNvPr id="15" name="Rechteck 14">
            <a:extLst>
              <a:ext uri="{FF2B5EF4-FFF2-40B4-BE49-F238E27FC236}">
                <a16:creationId xmlns:a16="http://schemas.microsoft.com/office/drawing/2014/main" id="{99A4785E-947B-C94B-122A-1CC93CF78633}"/>
              </a:ext>
            </a:extLst>
          </p:cNvPr>
          <p:cNvSpPr/>
          <p:nvPr/>
        </p:nvSpPr>
        <p:spPr>
          <a:xfrm>
            <a:off x="354970" y="5850633"/>
            <a:ext cx="11480104" cy="478578"/>
          </a:xfrm>
          <a:prstGeom prst="rect">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600" b="1">
                <a:solidFill>
                  <a:srgbClr val="FFFFFF"/>
                </a:solidFill>
                <a:latin typeface="Aptos"/>
              </a:rPr>
              <a:t>Use Cases: Chatbots, </a:t>
            </a:r>
            <a:r>
              <a:rPr lang="de-DE" sz="1600" b="1" err="1">
                <a:solidFill>
                  <a:srgbClr val="FFFFFF"/>
                </a:solidFill>
                <a:latin typeface="Aptos"/>
              </a:rPr>
              <a:t>Agents</a:t>
            </a:r>
            <a:r>
              <a:rPr lang="de-DE" sz="1600" b="1">
                <a:solidFill>
                  <a:srgbClr val="FFFFFF"/>
                </a:solidFill>
                <a:latin typeface="Aptos"/>
              </a:rPr>
              <a:t>, Datenextraktion, Fragen Beantwortung mit RAG-Ansatz</a:t>
            </a:r>
            <a:endParaRPr lang="de-DE" sz="1600" b="1"/>
          </a:p>
        </p:txBody>
      </p:sp>
      <p:sp>
        <p:nvSpPr>
          <p:cNvPr id="19" name="Rechteck 18">
            <a:extLst>
              <a:ext uri="{FF2B5EF4-FFF2-40B4-BE49-F238E27FC236}">
                <a16:creationId xmlns:a16="http://schemas.microsoft.com/office/drawing/2014/main" id="{F98BFD33-9909-E60A-B515-5B845C579CFE}"/>
              </a:ext>
            </a:extLst>
          </p:cNvPr>
          <p:cNvSpPr/>
          <p:nvPr/>
        </p:nvSpPr>
        <p:spPr>
          <a:xfrm>
            <a:off x="6181129" y="2177672"/>
            <a:ext cx="5652795" cy="3632239"/>
          </a:xfrm>
          <a:prstGeom prst="rect">
            <a:avLst/>
          </a:prstGeom>
          <a:solidFill>
            <a:schemeClr val="bg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B3533689-108F-32A9-8BFA-71205E3480F9}"/>
              </a:ext>
            </a:extLst>
          </p:cNvPr>
          <p:cNvSpPr/>
          <p:nvPr/>
        </p:nvSpPr>
        <p:spPr>
          <a:xfrm>
            <a:off x="361745" y="2177671"/>
            <a:ext cx="5652795" cy="3632239"/>
          </a:xfrm>
          <a:prstGeom prst="rect">
            <a:avLst/>
          </a:prstGeom>
          <a:solidFill>
            <a:schemeClr val="bg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04080D94-DC78-1FF3-DD6E-9144AE8D2BBB}"/>
              </a:ext>
            </a:extLst>
          </p:cNvPr>
          <p:cNvSpPr txBox="1"/>
          <p:nvPr/>
        </p:nvSpPr>
        <p:spPr>
          <a:xfrm>
            <a:off x="358878" y="2380207"/>
            <a:ext cx="5639843" cy="3023648"/>
          </a:xfrm>
          <a:prstGeom prst="rect">
            <a:avLst/>
          </a:prstGeom>
          <a:noFill/>
        </p:spPr>
        <p:txBody>
          <a:bodyPr wrap="square" lIns="91440" tIns="45720" rIns="91440" bIns="45720" rtlCol="0" anchor="t">
            <a:spAutoFit/>
          </a:bodyPr>
          <a:lstStyle/>
          <a:p>
            <a:pPr>
              <a:lnSpc>
                <a:spcPct val="90000"/>
              </a:lnSpc>
              <a:spcBef>
                <a:spcPts val="1000"/>
              </a:spcBef>
              <a:buSzPts val="1000"/>
              <a:tabLst>
                <a:tab pos="457200" algn="l"/>
              </a:tabLst>
            </a:pPr>
            <a:r>
              <a:rPr lang="de-DE" sz="1600" b="1" kern="100" err="1">
                <a:ea typeface="Calibri" panose="020F0502020204030204" pitchFamily="34" charset="0"/>
                <a:cs typeface="Times New Roman"/>
              </a:rPr>
              <a:t>LlamaIndex</a:t>
            </a:r>
            <a:r>
              <a:rPr lang="de-DE" sz="1600" b="1" kern="100">
                <a:ea typeface="Calibri" panose="020F0502020204030204" pitchFamily="34" charset="0"/>
                <a:cs typeface="Times New Roman"/>
              </a:rPr>
              <a:t> Instrumente:</a:t>
            </a:r>
            <a:endParaRPr lang="de-DE" sz="1600" kern="100">
              <a:ea typeface="Calibri" panose="020F0502020204030204" pitchFamily="34" charset="0"/>
              <a:cs typeface="Times New Roman"/>
            </a:endParaRPr>
          </a:p>
          <a:p>
            <a:pPr marL="285750" indent="-285750">
              <a:lnSpc>
                <a:spcPct val="90000"/>
              </a:lnSpc>
              <a:spcBef>
                <a:spcPts val="1000"/>
              </a:spcBef>
              <a:buSzPts val="1000"/>
              <a:buFont typeface="Arial"/>
              <a:buChar char="•"/>
              <a:tabLst>
                <a:tab pos="457200" algn="l"/>
              </a:tabLst>
            </a:pPr>
            <a:r>
              <a:rPr lang="de-DE" sz="1400" b="1" kern="100">
                <a:ea typeface="Calibri" panose="020F0502020204030204" pitchFamily="34" charset="0"/>
                <a:cs typeface="Times New Roman"/>
              </a:rPr>
              <a:t>Data </a:t>
            </a:r>
            <a:r>
              <a:rPr lang="de-DE" sz="1400" b="1" kern="100" err="1">
                <a:ea typeface="Calibri" panose="020F0502020204030204" pitchFamily="34" charset="0"/>
                <a:cs typeface="Times New Roman"/>
              </a:rPr>
              <a:t>connectors</a:t>
            </a:r>
            <a:r>
              <a:rPr lang="de-DE" sz="1400" b="1" kern="100">
                <a:ea typeface="Calibri" panose="020F0502020204030204" pitchFamily="34" charset="0"/>
                <a:cs typeface="Times New Roman"/>
              </a:rPr>
              <a:t>: </a:t>
            </a:r>
            <a:r>
              <a:rPr lang="de-DE" sz="1400" kern="100">
                <a:ea typeface="Calibri" panose="020F0502020204030204" pitchFamily="34" charset="0"/>
                <a:cs typeface="Times New Roman"/>
              </a:rPr>
              <a:t>Datenerfassung aus verschiedenen Quellen (z.B. Datenbanken, APIs, PDFs)</a:t>
            </a:r>
            <a:endParaRPr lang="de-DE" sz="1400" b="1" kern="100">
              <a:ea typeface="Calibri" panose="020F0502020204030204" pitchFamily="34" charset="0"/>
              <a:cs typeface="Times New Roman"/>
            </a:endParaRPr>
          </a:p>
          <a:p>
            <a:pPr marL="285750" indent="-285750">
              <a:lnSpc>
                <a:spcPct val="90000"/>
              </a:lnSpc>
              <a:spcBef>
                <a:spcPts val="1000"/>
              </a:spcBef>
              <a:buSzPts val="1000"/>
              <a:buFont typeface="Arial"/>
              <a:buChar char="•"/>
              <a:tabLst>
                <a:tab pos="457200" algn="l"/>
              </a:tabLst>
            </a:pPr>
            <a:r>
              <a:rPr lang="de-DE" sz="1400" b="1" kern="100">
                <a:ea typeface="Calibri" panose="020F0502020204030204" pitchFamily="34" charset="0"/>
                <a:cs typeface="Times New Roman"/>
              </a:rPr>
              <a:t>Data </a:t>
            </a:r>
            <a:r>
              <a:rPr lang="de-DE" sz="1400" b="1" kern="100" err="1">
                <a:ea typeface="Calibri" panose="020F0502020204030204" pitchFamily="34" charset="0"/>
                <a:cs typeface="Times New Roman"/>
              </a:rPr>
              <a:t>indexes</a:t>
            </a:r>
            <a:r>
              <a:rPr lang="de-DE" sz="1400" b="1" kern="100">
                <a:ea typeface="Calibri" panose="020F0502020204030204" pitchFamily="34" charset="0"/>
                <a:cs typeface="Times New Roman"/>
              </a:rPr>
              <a:t>: </a:t>
            </a:r>
            <a:r>
              <a:rPr lang="de-DE" sz="1400" kern="100">
                <a:ea typeface="Calibri" panose="020F0502020204030204" pitchFamily="34" charset="0"/>
                <a:cs typeface="Times New Roman"/>
              </a:rPr>
              <a:t>Indexierung der Daten </a:t>
            </a:r>
            <a:endParaRPr lang="de-DE" sz="1400" b="1" kern="100">
              <a:ea typeface="Calibri" panose="020F0502020204030204" pitchFamily="34" charset="0"/>
              <a:cs typeface="Times New Roman"/>
            </a:endParaRPr>
          </a:p>
          <a:p>
            <a:pPr marL="285750" indent="-285750">
              <a:lnSpc>
                <a:spcPct val="90000"/>
              </a:lnSpc>
              <a:spcBef>
                <a:spcPts val="1000"/>
              </a:spcBef>
              <a:buSzPts val="1000"/>
              <a:buFont typeface="Arial"/>
              <a:buChar char="•"/>
              <a:tabLst>
                <a:tab pos="457200" algn="l"/>
              </a:tabLst>
            </a:pPr>
            <a:r>
              <a:rPr lang="de-DE" sz="1400" b="1" kern="100" err="1">
                <a:ea typeface="Calibri" panose="020F0502020204030204" pitchFamily="34" charset="0"/>
                <a:cs typeface="Times New Roman"/>
              </a:rPr>
              <a:t>Engines</a:t>
            </a:r>
            <a:r>
              <a:rPr lang="de-DE" sz="1400" b="1" kern="100">
                <a:ea typeface="Calibri" panose="020F0502020204030204" pitchFamily="34" charset="0"/>
                <a:cs typeface="Times New Roman"/>
              </a:rPr>
              <a:t>:</a:t>
            </a:r>
            <a:r>
              <a:rPr lang="de-DE" sz="1400" kern="100">
                <a:ea typeface="Calibri" panose="020F0502020204030204" pitchFamily="34" charset="0"/>
                <a:cs typeface="Times New Roman"/>
              </a:rPr>
              <a:t> Datenabfragen oder Chats, die eine Interaktion mit den Daten ermöglichen</a:t>
            </a:r>
            <a:endParaRPr lang="de-DE" sz="1400" b="1" kern="100">
              <a:ea typeface="Calibri" panose="020F0502020204030204" pitchFamily="34" charset="0"/>
              <a:cs typeface="Times New Roman"/>
            </a:endParaRPr>
          </a:p>
          <a:p>
            <a:pPr marL="285750" indent="-285750">
              <a:lnSpc>
                <a:spcPct val="90000"/>
              </a:lnSpc>
              <a:spcBef>
                <a:spcPts val="1000"/>
              </a:spcBef>
              <a:buSzPts val="1000"/>
              <a:buFont typeface="Arial"/>
              <a:buChar char="•"/>
              <a:tabLst>
                <a:tab pos="457200" algn="l"/>
              </a:tabLst>
            </a:pPr>
            <a:r>
              <a:rPr lang="de-DE" sz="1400" b="1" kern="100" err="1">
                <a:ea typeface="Calibri" panose="020F0502020204030204" pitchFamily="34" charset="0"/>
                <a:cs typeface="Times New Roman"/>
              </a:rPr>
              <a:t>Agents</a:t>
            </a:r>
            <a:r>
              <a:rPr lang="de-DE" sz="1400" b="1" kern="100">
                <a:ea typeface="Calibri" panose="020F0502020204030204" pitchFamily="34" charset="0"/>
                <a:cs typeface="Times New Roman"/>
              </a:rPr>
              <a:t>:</a:t>
            </a:r>
            <a:r>
              <a:rPr lang="de-DE" sz="1400" kern="100">
                <a:ea typeface="Calibri" panose="020F0502020204030204" pitchFamily="34" charset="0"/>
                <a:cs typeface="Times New Roman"/>
              </a:rPr>
              <a:t> Wissensassistenten, die mit Hilfe von Werkzeugen Aufgaben wie Recherche, Datenextraktion usw. Durchführen</a:t>
            </a:r>
            <a:endParaRPr lang="de-DE" sz="1400" b="1" kern="100">
              <a:ea typeface="Calibri" panose="020F0502020204030204" pitchFamily="34" charset="0"/>
              <a:cs typeface="Times New Roman"/>
            </a:endParaRPr>
          </a:p>
          <a:p>
            <a:pPr marL="285750" indent="-285750">
              <a:lnSpc>
                <a:spcPct val="90000"/>
              </a:lnSpc>
              <a:spcBef>
                <a:spcPts val="1000"/>
              </a:spcBef>
              <a:buSzPts val="1000"/>
              <a:buFont typeface="Arial"/>
              <a:buChar char="•"/>
              <a:tabLst>
                <a:tab pos="457200" algn="l"/>
              </a:tabLst>
            </a:pPr>
            <a:r>
              <a:rPr lang="de-DE" sz="1400" b="1" kern="100" err="1">
                <a:ea typeface="Calibri" panose="020F0502020204030204" pitchFamily="34" charset="0"/>
                <a:cs typeface="Times New Roman"/>
              </a:rPr>
              <a:t>Observability</a:t>
            </a:r>
            <a:r>
              <a:rPr lang="de-DE" sz="1400" b="1" kern="100">
                <a:ea typeface="Calibri" panose="020F0502020204030204" pitchFamily="34" charset="0"/>
                <a:cs typeface="Times New Roman"/>
              </a:rPr>
              <a:t>/Evaluation: </a:t>
            </a:r>
            <a:r>
              <a:rPr lang="de-DE" sz="1400" kern="100">
                <a:ea typeface="Calibri" panose="020F0502020204030204" pitchFamily="34" charset="0"/>
                <a:cs typeface="Times New Roman"/>
              </a:rPr>
              <a:t>Tools zur Evaluierung, Überwachung</a:t>
            </a:r>
            <a:endParaRPr lang="de-DE" sz="1400" b="1" kern="100">
              <a:ea typeface="Calibri" panose="020F0502020204030204" pitchFamily="34" charset="0"/>
              <a:cs typeface="Times New Roman"/>
            </a:endParaRPr>
          </a:p>
          <a:p>
            <a:pPr marL="285750" indent="-285750">
              <a:lnSpc>
                <a:spcPct val="90000"/>
              </a:lnSpc>
              <a:spcBef>
                <a:spcPts val="1000"/>
              </a:spcBef>
              <a:buSzPts val="1000"/>
              <a:buFont typeface="Arial"/>
              <a:buChar char="•"/>
              <a:tabLst>
                <a:tab pos="457200" algn="l"/>
              </a:tabLst>
            </a:pPr>
            <a:r>
              <a:rPr lang="de-DE" sz="1400" b="1" kern="100">
                <a:ea typeface="Calibri" panose="020F0502020204030204" pitchFamily="34" charset="0"/>
                <a:cs typeface="Times New Roman"/>
              </a:rPr>
              <a:t>Workflows</a:t>
            </a:r>
            <a:r>
              <a:rPr lang="de-DE" sz="1400" b="1" kern="100">
                <a:cs typeface="Times New Roman"/>
              </a:rPr>
              <a:t>:</a:t>
            </a:r>
            <a:r>
              <a:rPr lang="de-DE" sz="1400" kern="100">
                <a:cs typeface="Times New Roman"/>
              </a:rPr>
              <a:t> Integration der Anwendung in ein ereignisgesteuertes System</a:t>
            </a:r>
            <a:endParaRPr lang="de-DE" sz="1400" b="1" kern="100">
              <a:cs typeface="Times New Roman"/>
            </a:endParaRPr>
          </a:p>
        </p:txBody>
      </p:sp>
      <p:sp>
        <p:nvSpPr>
          <p:cNvPr id="26" name="Textfeld 25">
            <a:extLst>
              <a:ext uri="{FF2B5EF4-FFF2-40B4-BE49-F238E27FC236}">
                <a16:creationId xmlns:a16="http://schemas.microsoft.com/office/drawing/2014/main" id="{69DBA315-D3B2-32B0-69D2-C532469521A5}"/>
              </a:ext>
            </a:extLst>
          </p:cNvPr>
          <p:cNvSpPr txBox="1"/>
          <p:nvPr/>
        </p:nvSpPr>
        <p:spPr>
          <a:xfrm>
            <a:off x="6199137" y="2380206"/>
            <a:ext cx="5639843" cy="2795061"/>
          </a:xfrm>
          <a:prstGeom prst="rect">
            <a:avLst/>
          </a:prstGeom>
          <a:noFill/>
        </p:spPr>
        <p:txBody>
          <a:bodyPr wrap="square" lIns="91440" tIns="45720" rIns="91440" bIns="45720" rtlCol="0" anchor="t">
            <a:spAutoFit/>
          </a:bodyPr>
          <a:lstStyle>
            <a:defPPr>
              <a:defRPr lang="de-DE"/>
            </a:defPPr>
            <a:lvl1pPr>
              <a:lnSpc>
                <a:spcPct val="90000"/>
              </a:lnSpc>
              <a:spcBef>
                <a:spcPts val="1000"/>
              </a:spcBef>
              <a:buSzPts val="1000"/>
              <a:tabLst>
                <a:tab pos="457200" algn="l"/>
              </a:tabLst>
              <a:defRPr sz="1600" b="1" kern="100">
                <a:ea typeface="Calibri" panose="020F0502020204030204" pitchFamily="34" charset="0"/>
                <a:cs typeface="Times New Roman"/>
              </a:defRPr>
            </a:lvl1pPr>
          </a:lstStyle>
          <a:p>
            <a:r>
              <a:rPr lang="de-DE" err="1"/>
              <a:t>LangChain</a:t>
            </a:r>
            <a:r>
              <a:rPr lang="de-DE"/>
              <a:t> Hauptziele:</a:t>
            </a:r>
          </a:p>
          <a:p>
            <a:pPr marL="285750" indent="-285750">
              <a:buFont typeface="Arial" panose="020B0604020202020204" pitchFamily="34" charset="0"/>
              <a:buChar char="•"/>
            </a:pPr>
            <a:r>
              <a:rPr lang="de-DE" sz="1400"/>
              <a:t>Standardisierte Schnittstellen: </a:t>
            </a:r>
            <a:r>
              <a:rPr lang="de-DE" sz="1400" b="0" err="1"/>
              <a:t>LangChain</a:t>
            </a:r>
            <a:r>
              <a:rPr lang="de-DE" sz="1400" b="0"/>
              <a:t> bietet ein einheitliches Interface für verschiedene Modelle und Komponenten, um den Wechsel zwischen Anbietern zu erleichtern.</a:t>
            </a:r>
          </a:p>
          <a:p>
            <a:pPr marL="285750" indent="-285750">
              <a:buFont typeface="Arial" panose="020B0604020202020204" pitchFamily="34" charset="0"/>
              <a:buChar char="•"/>
            </a:pPr>
            <a:r>
              <a:rPr lang="de-DE" sz="1400"/>
              <a:t>Orchestrierung:</a:t>
            </a:r>
            <a:r>
              <a:rPr lang="de-DE" sz="1400" b="0"/>
              <a:t> Es ermöglicht die effiziente Verbindung komplexer Komponenten und Modelle, um vielseitige Aufgaben zu erfüllen.</a:t>
            </a:r>
          </a:p>
          <a:p>
            <a:pPr marL="285750" indent="-285750">
              <a:buFont typeface="Arial" panose="020B0604020202020204" pitchFamily="34" charset="0"/>
              <a:buChar char="•"/>
            </a:pPr>
            <a:r>
              <a:rPr lang="de-DE" sz="1400"/>
              <a:t>Beobachtbarkeit und Evaluierung: </a:t>
            </a:r>
            <a:r>
              <a:rPr lang="de-DE" sz="1400" b="0"/>
              <a:t>Das Framework hilft Entwicklern, den Überblick über komplexe Anwendungen zu behalten und schnelle Antworten auf Fragen zur Leistung und Optimierung zu finden.</a:t>
            </a:r>
          </a:p>
          <a:p>
            <a:endParaRPr lang="de-DE"/>
          </a:p>
        </p:txBody>
      </p:sp>
      <p:sp>
        <p:nvSpPr>
          <p:cNvPr id="7" name="Fußzeilenplatzhalter 6">
            <a:extLst>
              <a:ext uri="{FF2B5EF4-FFF2-40B4-BE49-F238E27FC236}">
                <a16:creationId xmlns:a16="http://schemas.microsoft.com/office/drawing/2014/main" id="{6D917737-15AD-9723-FE16-88CAC94DE2BE}"/>
              </a:ext>
            </a:extLst>
          </p:cNvPr>
          <p:cNvSpPr>
            <a:spLocks noGrp="1"/>
          </p:cNvSpPr>
          <p:nvPr>
            <p:ph type="ftr" sz="quarter" idx="11"/>
          </p:nvPr>
        </p:nvSpPr>
        <p:spPr>
          <a:xfrm>
            <a:off x="362338" y="6451934"/>
            <a:ext cx="4702317" cy="191170"/>
          </a:xfrm>
        </p:spPr>
        <p:txBody>
          <a:bodyPr/>
          <a:lstStyle/>
          <a:p>
            <a:r>
              <a:rPr lang="de-DE"/>
              <a:t>Katharina W. &amp; Michelle F. - DBE Projekt1 - </a:t>
            </a:r>
            <a:r>
              <a:rPr lang="de-DE" err="1"/>
              <a:t>PlanQK</a:t>
            </a:r>
            <a:r>
              <a:rPr lang="de-DE"/>
              <a:t> AI Chatbot</a:t>
            </a:r>
          </a:p>
        </p:txBody>
      </p:sp>
      <p:sp>
        <p:nvSpPr>
          <p:cNvPr id="9" name="Foliennummernplatzhalter 8">
            <a:extLst>
              <a:ext uri="{FF2B5EF4-FFF2-40B4-BE49-F238E27FC236}">
                <a16:creationId xmlns:a16="http://schemas.microsoft.com/office/drawing/2014/main" id="{89354412-602D-BDDB-5D7E-84E5A971BF3E}"/>
              </a:ext>
            </a:extLst>
          </p:cNvPr>
          <p:cNvSpPr>
            <a:spLocks noGrp="1"/>
          </p:cNvSpPr>
          <p:nvPr>
            <p:ph type="sldNum" sz="quarter" idx="12"/>
          </p:nvPr>
        </p:nvSpPr>
        <p:spPr/>
        <p:txBody>
          <a:bodyPr/>
          <a:lstStyle/>
          <a:p>
            <a:fld id="{ED832909-EC19-48EF-8290-21E6AAD8A5C6}" type="slidenum">
              <a:rPr lang="de-DE" smtClean="0"/>
              <a:t>19</a:t>
            </a:fld>
            <a:endParaRPr lang="de-DE"/>
          </a:p>
        </p:txBody>
      </p:sp>
      <p:sp>
        <p:nvSpPr>
          <p:cNvPr id="4" name="Foliennummernplatzhalter 3">
            <a:extLst>
              <a:ext uri="{FF2B5EF4-FFF2-40B4-BE49-F238E27FC236}">
                <a16:creationId xmlns:a16="http://schemas.microsoft.com/office/drawing/2014/main" id="{54273EA3-F0EF-8E14-1712-ADAA09A4327F}"/>
              </a:ext>
            </a:extLst>
          </p:cNvPr>
          <p:cNvSpPr txBox="1">
            <a:spLocks/>
          </p:cNvSpPr>
          <p:nvPr/>
        </p:nvSpPr>
        <p:spPr>
          <a:xfrm>
            <a:off x="8305006" y="6480229"/>
            <a:ext cx="2743200" cy="191170"/>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Quelle: [3] [4]</a:t>
            </a:r>
          </a:p>
        </p:txBody>
      </p:sp>
    </p:spTree>
    <p:extLst>
      <p:ext uri="{BB962C8B-B14F-4D97-AF65-F5344CB8AC3E}">
        <p14:creationId xmlns:p14="http://schemas.microsoft.com/office/powerpoint/2010/main" val="2869347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4856FA-F29C-CEAC-A45E-BE5769EDBDFE}"/>
              </a:ext>
            </a:extLst>
          </p:cNvPr>
          <p:cNvSpPr>
            <a:spLocks noGrp="1"/>
          </p:cNvSpPr>
          <p:nvPr>
            <p:ph type="title"/>
          </p:nvPr>
        </p:nvSpPr>
        <p:spPr/>
        <p:txBody>
          <a:bodyPr>
            <a:normAutofit fontScale="90000"/>
          </a:bodyPr>
          <a:lstStyle/>
          <a:p>
            <a:r>
              <a:rPr lang="de-DE" b="1"/>
              <a:t>Agenda</a:t>
            </a:r>
          </a:p>
        </p:txBody>
      </p:sp>
      <p:sp>
        <p:nvSpPr>
          <p:cNvPr id="3" name="Fußzeilenplatzhalter 2">
            <a:extLst>
              <a:ext uri="{FF2B5EF4-FFF2-40B4-BE49-F238E27FC236}">
                <a16:creationId xmlns:a16="http://schemas.microsoft.com/office/drawing/2014/main" id="{806849E2-305C-D445-32BB-27C87B132AB1}"/>
              </a:ext>
            </a:extLst>
          </p:cNvPr>
          <p:cNvSpPr>
            <a:spLocks noGrp="1"/>
          </p:cNvSpPr>
          <p:nvPr>
            <p:ph type="ftr" sz="quarter" idx="4294967295"/>
          </p:nvPr>
        </p:nvSpPr>
        <p:spPr>
          <a:xfrm>
            <a:off x="362339" y="6356350"/>
            <a:ext cx="4114800" cy="365125"/>
          </a:xfrm>
        </p:spPr>
        <p:txBody>
          <a:bodyPr/>
          <a:lstStyle/>
          <a:p>
            <a:r>
              <a:rPr lang="de-DE"/>
              <a:t>DBE Projekt1 - PlanQK AI Chatbot</a:t>
            </a:r>
          </a:p>
        </p:txBody>
      </p:sp>
      <p:sp>
        <p:nvSpPr>
          <p:cNvPr id="4" name="Foliennummernplatzhalter 3">
            <a:extLst>
              <a:ext uri="{FF2B5EF4-FFF2-40B4-BE49-F238E27FC236}">
                <a16:creationId xmlns:a16="http://schemas.microsoft.com/office/drawing/2014/main" id="{EBE8304D-A0E6-003A-E305-C74B492C454F}"/>
              </a:ext>
            </a:extLst>
          </p:cNvPr>
          <p:cNvSpPr>
            <a:spLocks noGrp="1"/>
          </p:cNvSpPr>
          <p:nvPr>
            <p:ph type="sldNum" sz="quarter" idx="4294967295"/>
          </p:nvPr>
        </p:nvSpPr>
        <p:spPr>
          <a:xfrm>
            <a:off x="8610600" y="6356350"/>
            <a:ext cx="2743200" cy="365125"/>
          </a:xfrm>
        </p:spPr>
        <p:txBody>
          <a:bodyPr/>
          <a:lstStyle/>
          <a:p>
            <a:fld id="{ED832909-EC19-48EF-8290-21E6AAD8A5C6}" type="slidenum">
              <a:rPr lang="de-DE" smtClean="0"/>
              <a:t>2</a:t>
            </a:fld>
            <a:endParaRPr lang="de-DE"/>
          </a:p>
        </p:txBody>
      </p:sp>
      <p:pic>
        <p:nvPicPr>
          <p:cNvPr id="1026" name="Picture 2" descr="零成本！本機LLM打造個人化RAG應用，Llama 3🦙🦙🦙 + LangChain🦜🔗 | by Softaverse | Medium">
            <a:extLst>
              <a:ext uri="{FF2B5EF4-FFF2-40B4-BE49-F238E27FC236}">
                <a16:creationId xmlns:a16="http://schemas.microsoft.com/office/drawing/2014/main" id="{511ED1E6-2DE2-26EC-056E-77ACD6E44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282" y="1460003"/>
            <a:ext cx="4465674" cy="4465674"/>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uppieren 20">
            <a:extLst>
              <a:ext uri="{FF2B5EF4-FFF2-40B4-BE49-F238E27FC236}">
                <a16:creationId xmlns:a16="http://schemas.microsoft.com/office/drawing/2014/main" id="{8F83D60B-2FFA-0DA6-F0C5-C7EE2BFAF8E7}"/>
              </a:ext>
            </a:extLst>
          </p:cNvPr>
          <p:cNvGrpSpPr/>
          <p:nvPr/>
        </p:nvGrpSpPr>
        <p:grpSpPr>
          <a:xfrm>
            <a:off x="480044" y="1492342"/>
            <a:ext cx="5416927" cy="914400"/>
            <a:chOff x="353006" y="1625193"/>
            <a:chExt cx="5416927" cy="914400"/>
          </a:xfrm>
        </p:grpSpPr>
        <p:pic>
          <p:nvPicPr>
            <p:cNvPr id="13" name="Grafik 12" descr="Marke 1 mit einfarbiger Füllung">
              <a:extLst>
                <a:ext uri="{FF2B5EF4-FFF2-40B4-BE49-F238E27FC236}">
                  <a16:creationId xmlns:a16="http://schemas.microsoft.com/office/drawing/2014/main" id="{77E2827C-C464-353F-309F-8C4CF2AC9E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3006" y="1625193"/>
              <a:ext cx="914400" cy="914400"/>
            </a:xfrm>
            <a:prstGeom prst="rect">
              <a:avLst/>
            </a:prstGeom>
          </p:spPr>
        </p:pic>
        <p:sp>
          <p:nvSpPr>
            <p:cNvPr id="14" name="Textfeld 13">
              <a:extLst>
                <a:ext uri="{FF2B5EF4-FFF2-40B4-BE49-F238E27FC236}">
                  <a16:creationId xmlns:a16="http://schemas.microsoft.com/office/drawing/2014/main" id="{D3B644F5-5AF1-590A-8AC8-EAABB436801F}"/>
                </a:ext>
              </a:extLst>
            </p:cNvPr>
            <p:cNvSpPr txBox="1"/>
            <p:nvPr/>
          </p:nvSpPr>
          <p:spPr>
            <a:xfrm>
              <a:off x="1442482" y="1851342"/>
              <a:ext cx="4327451" cy="369332"/>
            </a:xfrm>
            <a:prstGeom prst="rect">
              <a:avLst/>
            </a:prstGeom>
            <a:noFill/>
          </p:spPr>
          <p:txBody>
            <a:bodyPr wrap="square" rtlCol="0">
              <a:spAutoFit/>
            </a:bodyPr>
            <a:lstStyle/>
            <a:p>
              <a:r>
                <a:rPr lang="de-DE" b="1">
                  <a:solidFill>
                    <a:srgbClr val="828181"/>
                  </a:solidFill>
                </a:rPr>
                <a:t>Einführung in RAG - Leander</a:t>
              </a:r>
              <a:endParaRPr lang="de-DE" b="1">
                <a:solidFill>
                  <a:srgbClr val="828181"/>
                </a:solidFill>
                <a:highlight>
                  <a:srgbClr val="FFFF00"/>
                </a:highlight>
              </a:endParaRPr>
            </a:p>
          </p:txBody>
        </p:sp>
      </p:grpSp>
      <p:grpSp>
        <p:nvGrpSpPr>
          <p:cNvPr id="20" name="Gruppieren 19">
            <a:extLst>
              <a:ext uri="{FF2B5EF4-FFF2-40B4-BE49-F238E27FC236}">
                <a16:creationId xmlns:a16="http://schemas.microsoft.com/office/drawing/2014/main" id="{D0E444D8-E752-A115-82B9-2FF0F72C62FD}"/>
              </a:ext>
            </a:extLst>
          </p:cNvPr>
          <p:cNvGrpSpPr/>
          <p:nvPr/>
        </p:nvGrpSpPr>
        <p:grpSpPr>
          <a:xfrm>
            <a:off x="937244" y="2592591"/>
            <a:ext cx="5455913" cy="914400"/>
            <a:chOff x="810206" y="2630219"/>
            <a:chExt cx="5455913" cy="914400"/>
          </a:xfrm>
        </p:grpSpPr>
        <p:pic>
          <p:nvPicPr>
            <p:cNvPr id="11" name="Grafik 10" descr="Abzeichen mit einfarbiger Füllung">
              <a:extLst>
                <a:ext uri="{FF2B5EF4-FFF2-40B4-BE49-F238E27FC236}">
                  <a16:creationId xmlns:a16="http://schemas.microsoft.com/office/drawing/2014/main" id="{3ADBF66C-9A48-0EDA-FE71-2273F6B99A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0206" y="2630219"/>
              <a:ext cx="914400" cy="914400"/>
            </a:xfrm>
            <a:prstGeom prst="rect">
              <a:avLst/>
            </a:prstGeom>
          </p:spPr>
        </p:pic>
        <p:sp>
          <p:nvSpPr>
            <p:cNvPr id="15" name="Textfeld 14">
              <a:extLst>
                <a:ext uri="{FF2B5EF4-FFF2-40B4-BE49-F238E27FC236}">
                  <a16:creationId xmlns:a16="http://schemas.microsoft.com/office/drawing/2014/main" id="{F4564729-B988-F657-0263-DE0CB6EFBEFF}"/>
                </a:ext>
              </a:extLst>
            </p:cNvPr>
            <p:cNvSpPr txBox="1"/>
            <p:nvPr/>
          </p:nvSpPr>
          <p:spPr>
            <a:xfrm>
              <a:off x="1938668" y="2902753"/>
              <a:ext cx="4327451" cy="369332"/>
            </a:xfrm>
            <a:prstGeom prst="rect">
              <a:avLst/>
            </a:prstGeom>
            <a:noFill/>
          </p:spPr>
          <p:txBody>
            <a:bodyPr wrap="square" rtlCol="0">
              <a:spAutoFit/>
            </a:bodyPr>
            <a:lstStyle/>
            <a:p>
              <a:r>
                <a:rPr lang="de-DE" b="1" kern="100">
                  <a:solidFill>
                    <a:srgbClr val="828181"/>
                  </a:solidFill>
                  <a:effectLst/>
                  <a:latin typeface="Aptos" panose="020B0004020202020204" pitchFamily="34" charset="0"/>
                  <a:ea typeface="Aptos" panose="020B0004020202020204" pitchFamily="34" charset="0"/>
                  <a:cs typeface="Times New Roman" panose="02020603050405020304" pitchFamily="18" charset="0"/>
                </a:rPr>
                <a:t>Tutor GPT</a:t>
              </a:r>
              <a:endParaRPr lang="de-DE" b="1">
                <a:solidFill>
                  <a:srgbClr val="828181"/>
                </a:solidFill>
                <a:highlight>
                  <a:srgbClr val="FFFF00"/>
                </a:highlight>
              </a:endParaRPr>
            </a:p>
          </p:txBody>
        </p:sp>
      </p:grpSp>
      <p:grpSp>
        <p:nvGrpSpPr>
          <p:cNvPr id="19" name="Gruppieren 18">
            <a:extLst>
              <a:ext uri="{FF2B5EF4-FFF2-40B4-BE49-F238E27FC236}">
                <a16:creationId xmlns:a16="http://schemas.microsoft.com/office/drawing/2014/main" id="{740B3953-CDEC-559E-35B5-8D2079302E75}"/>
              </a:ext>
            </a:extLst>
          </p:cNvPr>
          <p:cNvGrpSpPr/>
          <p:nvPr/>
        </p:nvGrpSpPr>
        <p:grpSpPr>
          <a:xfrm>
            <a:off x="937244" y="3692840"/>
            <a:ext cx="5455913" cy="914400"/>
            <a:chOff x="810206" y="3726819"/>
            <a:chExt cx="5455913" cy="914400"/>
          </a:xfrm>
        </p:grpSpPr>
        <p:pic>
          <p:nvPicPr>
            <p:cNvPr id="9" name="Grafik 8" descr="Marke 3 mit einfarbiger Füllung">
              <a:extLst>
                <a:ext uri="{FF2B5EF4-FFF2-40B4-BE49-F238E27FC236}">
                  <a16:creationId xmlns:a16="http://schemas.microsoft.com/office/drawing/2014/main" id="{E8E4F264-8409-8A7C-E3C3-439E206BB1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0206" y="3726819"/>
              <a:ext cx="914400" cy="914400"/>
            </a:xfrm>
            <a:prstGeom prst="rect">
              <a:avLst/>
            </a:prstGeom>
          </p:spPr>
        </p:pic>
        <p:sp>
          <p:nvSpPr>
            <p:cNvPr id="16" name="Textfeld 15">
              <a:extLst>
                <a:ext uri="{FF2B5EF4-FFF2-40B4-BE49-F238E27FC236}">
                  <a16:creationId xmlns:a16="http://schemas.microsoft.com/office/drawing/2014/main" id="{C39AE744-79E3-1C43-3AE4-29F66FE34585}"/>
                </a:ext>
              </a:extLst>
            </p:cNvPr>
            <p:cNvSpPr txBox="1"/>
            <p:nvPr/>
          </p:nvSpPr>
          <p:spPr>
            <a:xfrm>
              <a:off x="1938668" y="3952954"/>
              <a:ext cx="4327451" cy="369332"/>
            </a:xfrm>
            <a:prstGeom prst="rect">
              <a:avLst/>
            </a:prstGeom>
            <a:noFill/>
          </p:spPr>
          <p:txBody>
            <a:bodyPr wrap="square" rtlCol="0">
              <a:spAutoFit/>
            </a:bodyPr>
            <a:lstStyle/>
            <a:p>
              <a:r>
                <a:rPr lang="de-DE" b="1" kern="100">
                  <a:solidFill>
                    <a:srgbClr val="828181"/>
                  </a:solidFill>
                  <a:latin typeface="Aptos"/>
                  <a:ea typeface="Aptos" panose="020B0004020202020204" pitchFamily="34" charset="0"/>
                  <a:cs typeface="Times New Roman"/>
                </a:rPr>
                <a:t>Tutor GPT - Backend</a:t>
              </a:r>
              <a:endParaRPr lang="de-DE" b="1">
                <a:solidFill>
                  <a:srgbClr val="828181"/>
                </a:solidFill>
                <a:highlight>
                  <a:srgbClr val="FFFF00"/>
                </a:highlight>
              </a:endParaRPr>
            </a:p>
          </p:txBody>
        </p:sp>
      </p:grpSp>
      <p:grpSp>
        <p:nvGrpSpPr>
          <p:cNvPr id="18" name="Gruppieren 17">
            <a:extLst>
              <a:ext uri="{FF2B5EF4-FFF2-40B4-BE49-F238E27FC236}">
                <a16:creationId xmlns:a16="http://schemas.microsoft.com/office/drawing/2014/main" id="{45A3749C-DAED-FA26-083F-A65354936211}"/>
              </a:ext>
            </a:extLst>
          </p:cNvPr>
          <p:cNvGrpSpPr/>
          <p:nvPr/>
        </p:nvGrpSpPr>
        <p:grpSpPr>
          <a:xfrm>
            <a:off x="471543" y="4793089"/>
            <a:ext cx="5416927" cy="914400"/>
            <a:chOff x="353006" y="4700863"/>
            <a:chExt cx="5416927" cy="914400"/>
          </a:xfrm>
        </p:grpSpPr>
        <p:pic>
          <p:nvPicPr>
            <p:cNvPr id="7" name="Grafik 6" descr="Marke 4 mit einfarbiger Füllung">
              <a:extLst>
                <a:ext uri="{FF2B5EF4-FFF2-40B4-BE49-F238E27FC236}">
                  <a16:creationId xmlns:a16="http://schemas.microsoft.com/office/drawing/2014/main" id="{8D6C176F-5278-032A-08F9-70BE1BD433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53006" y="4700863"/>
              <a:ext cx="914400" cy="914400"/>
            </a:xfrm>
            <a:prstGeom prst="rect">
              <a:avLst/>
            </a:prstGeom>
          </p:spPr>
        </p:pic>
        <p:sp>
          <p:nvSpPr>
            <p:cNvPr id="17" name="Textfeld 16">
              <a:extLst>
                <a:ext uri="{FF2B5EF4-FFF2-40B4-BE49-F238E27FC236}">
                  <a16:creationId xmlns:a16="http://schemas.microsoft.com/office/drawing/2014/main" id="{530BD789-95AE-C5C1-8DC4-A5CA7AFE6589}"/>
                </a:ext>
              </a:extLst>
            </p:cNvPr>
            <p:cNvSpPr txBox="1"/>
            <p:nvPr/>
          </p:nvSpPr>
          <p:spPr>
            <a:xfrm>
              <a:off x="1442482" y="5049554"/>
              <a:ext cx="4327451" cy="369332"/>
            </a:xfrm>
            <a:prstGeom prst="rect">
              <a:avLst/>
            </a:prstGeom>
            <a:noFill/>
          </p:spPr>
          <p:txBody>
            <a:bodyPr wrap="square" rtlCol="0">
              <a:spAutoFit/>
            </a:bodyPr>
            <a:lstStyle/>
            <a:p>
              <a:r>
                <a:rPr lang="de-DE" b="1" err="1">
                  <a:solidFill>
                    <a:srgbClr val="828181"/>
                  </a:solidFill>
                </a:rPr>
                <a:t>LlamaIndex</a:t>
              </a:r>
              <a:r>
                <a:rPr lang="de-DE" b="1">
                  <a:solidFill>
                    <a:srgbClr val="828181"/>
                  </a:solidFill>
                </a:rPr>
                <a:t> und </a:t>
              </a:r>
              <a:r>
                <a:rPr lang="de-DE" b="1" err="1">
                  <a:solidFill>
                    <a:srgbClr val="828181"/>
                  </a:solidFill>
                </a:rPr>
                <a:t>LangChain</a:t>
              </a:r>
              <a:endParaRPr lang="de-DE" b="1">
                <a:solidFill>
                  <a:srgbClr val="828181"/>
                </a:solidFill>
                <a:highlight>
                  <a:srgbClr val="FFFF00"/>
                </a:highlight>
              </a:endParaRPr>
            </a:p>
          </p:txBody>
        </p:sp>
      </p:grpSp>
    </p:spTree>
    <p:extLst>
      <p:ext uri="{BB962C8B-B14F-4D97-AF65-F5344CB8AC3E}">
        <p14:creationId xmlns:p14="http://schemas.microsoft.com/office/powerpoint/2010/main" val="2017886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10A0410-6A90-5B32-D6E2-557E56B32C1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960CD7A-F96A-5420-F89E-B0A1F72EB9A2}"/>
              </a:ext>
            </a:extLst>
          </p:cNvPr>
          <p:cNvSpPr>
            <a:spLocks noGrp="1"/>
          </p:cNvSpPr>
          <p:nvPr>
            <p:ph type="title"/>
          </p:nvPr>
        </p:nvSpPr>
        <p:spPr/>
        <p:txBody>
          <a:bodyPr anchor="t">
            <a:noAutofit/>
          </a:bodyPr>
          <a:lstStyle/>
          <a:p>
            <a:r>
              <a:rPr lang="de-DE" b="1"/>
              <a:t>4) </a:t>
            </a:r>
            <a:r>
              <a:rPr lang="de-DE" b="1" err="1"/>
              <a:t>Llamaindex</a:t>
            </a:r>
            <a:r>
              <a:rPr lang="de-DE" b="1"/>
              <a:t> – </a:t>
            </a:r>
            <a:r>
              <a:rPr lang="de-DE" b="1" err="1"/>
              <a:t>How</a:t>
            </a:r>
            <a:r>
              <a:rPr lang="de-DE" b="1"/>
              <a:t> </a:t>
            </a:r>
            <a:r>
              <a:rPr lang="de-DE" b="1" err="1"/>
              <a:t>to</a:t>
            </a:r>
            <a:r>
              <a:rPr lang="de-DE" b="1"/>
              <a:t> </a:t>
            </a:r>
          </a:p>
        </p:txBody>
      </p:sp>
      <p:graphicFrame>
        <p:nvGraphicFramePr>
          <p:cNvPr id="85" name="Inhaltsplatzhalter 2">
            <a:extLst>
              <a:ext uri="{FF2B5EF4-FFF2-40B4-BE49-F238E27FC236}">
                <a16:creationId xmlns:a16="http://schemas.microsoft.com/office/drawing/2014/main" id="{25E0F042-370F-4094-50B9-8BFF5E9304AA}"/>
              </a:ext>
            </a:extLst>
          </p:cNvPr>
          <p:cNvGraphicFramePr>
            <a:graphicFrameLocks noGrp="1"/>
          </p:cNvGraphicFramePr>
          <p:nvPr>
            <p:ph idx="4294967295"/>
            <p:extLst>
              <p:ext uri="{D42A27DB-BD31-4B8C-83A1-F6EECF244321}">
                <p14:modId xmlns:p14="http://schemas.microsoft.com/office/powerpoint/2010/main" val="1869791501"/>
              </p:ext>
            </p:extLst>
          </p:nvPr>
        </p:nvGraphicFramePr>
        <p:xfrm>
          <a:off x="362339" y="1966913"/>
          <a:ext cx="5448300" cy="3959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fik 6">
            <a:extLst>
              <a:ext uri="{FF2B5EF4-FFF2-40B4-BE49-F238E27FC236}">
                <a16:creationId xmlns:a16="http://schemas.microsoft.com/office/drawing/2014/main" id="{4C3EABCB-CF40-77B3-6CE7-0C30B33D4B6F}"/>
              </a:ext>
            </a:extLst>
          </p:cNvPr>
          <p:cNvPicPr>
            <a:picLocks noChangeAspect="1"/>
          </p:cNvPicPr>
          <p:nvPr/>
        </p:nvPicPr>
        <p:blipFill>
          <a:blip r:embed="rId7"/>
          <a:srcRect t="42775" b="29483"/>
          <a:stretch/>
        </p:blipFill>
        <p:spPr>
          <a:xfrm>
            <a:off x="6755919" y="2332108"/>
            <a:ext cx="5436081" cy="221403"/>
          </a:xfrm>
          <a:prstGeom prst="rect">
            <a:avLst/>
          </a:prstGeom>
        </p:spPr>
      </p:pic>
      <p:pic>
        <p:nvPicPr>
          <p:cNvPr id="9" name="Grafik 8">
            <a:extLst>
              <a:ext uri="{FF2B5EF4-FFF2-40B4-BE49-F238E27FC236}">
                <a16:creationId xmlns:a16="http://schemas.microsoft.com/office/drawing/2014/main" id="{613A3327-A5F9-F9A0-F28D-4B35A31D9793}"/>
              </a:ext>
            </a:extLst>
          </p:cNvPr>
          <p:cNvPicPr>
            <a:picLocks noChangeAspect="1"/>
          </p:cNvPicPr>
          <p:nvPr/>
        </p:nvPicPr>
        <p:blipFill>
          <a:blip r:embed="rId8"/>
          <a:stretch>
            <a:fillRect/>
          </a:stretch>
        </p:blipFill>
        <p:spPr>
          <a:xfrm>
            <a:off x="6158904" y="4715842"/>
            <a:ext cx="5740513" cy="672460"/>
          </a:xfrm>
          <a:prstGeom prst="rect">
            <a:avLst/>
          </a:prstGeom>
        </p:spPr>
      </p:pic>
      <p:pic>
        <p:nvPicPr>
          <p:cNvPr id="11" name="Grafik 10">
            <a:extLst>
              <a:ext uri="{FF2B5EF4-FFF2-40B4-BE49-F238E27FC236}">
                <a16:creationId xmlns:a16="http://schemas.microsoft.com/office/drawing/2014/main" id="{CA5ED909-0ABF-DE49-2088-CF861A1F6397}"/>
              </a:ext>
            </a:extLst>
          </p:cNvPr>
          <p:cNvPicPr>
            <a:picLocks noChangeAspect="1"/>
          </p:cNvPicPr>
          <p:nvPr/>
        </p:nvPicPr>
        <p:blipFill>
          <a:blip r:embed="rId9"/>
          <a:srcRect t="54933"/>
          <a:stretch/>
        </p:blipFill>
        <p:spPr>
          <a:xfrm>
            <a:off x="5318759" y="5978833"/>
            <a:ext cx="5717692" cy="430612"/>
          </a:xfrm>
          <a:prstGeom prst="rect">
            <a:avLst/>
          </a:prstGeom>
        </p:spPr>
      </p:pic>
      <p:pic>
        <p:nvPicPr>
          <p:cNvPr id="13" name="Grafik 12">
            <a:extLst>
              <a:ext uri="{FF2B5EF4-FFF2-40B4-BE49-F238E27FC236}">
                <a16:creationId xmlns:a16="http://schemas.microsoft.com/office/drawing/2014/main" id="{A8A19500-975B-141C-9102-16EBE2D56B85}"/>
              </a:ext>
            </a:extLst>
          </p:cNvPr>
          <p:cNvPicPr>
            <a:picLocks noChangeAspect="1"/>
          </p:cNvPicPr>
          <p:nvPr/>
        </p:nvPicPr>
        <p:blipFill>
          <a:blip r:embed="rId10"/>
          <a:stretch>
            <a:fillRect/>
          </a:stretch>
        </p:blipFill>
        <p:spPr>
          <a:xfrm>
            <a:off x="7120584" y="4009128"/>
            <a:ext cx="2667551" cy="241747"/>
          </a:xfrm>
          <a:prstGeom prst="rect">
            <a:avLst/>
          </a:prstGeom>
        </p:spPr>
      </p:pic>
      <p:pic>
        <p:nvPicPr>
          <p:cNvPr id="16" name="Grafik 15">
            <a:extLst>
              <a:ext uri="{FF2B5EF4-FFF2-40B4-BE49-F238E27FC236}">
                <a16:creationId xmlns:a16="http://schemas.microsoft.com/office/drawing/2014/main" id="{F478BC64-20CB-DD74-69DB-9DA9EF3CD545}"/>
              </a:ext>
            </a:extLst>
          </p:cNvPr>
          <p:cNvPicPr>
            <a:picLocks noChangeAspect="1"/>
          </p:cNvPicPr>
          <p:nvPr/>
        </p:nvPicPr>
        <p:blipFill>
          <a:blip r:embed="rId7"/>
          <a:srcRect t="72259" b="-1"/>
          <a:stretch/>
        </p:blipFill>
        <p:spPr>
          <a:xfrm>
            <a:off x="6682422" y="3124671"/>
            <a:ext cx="5436081" cy="221403"/>
          </a:xfrm>
          <a:prstGeom prst="rect">
            <a:avLst/>
          </a:prstGeom>
        </p:spPr>
      </p:pic>
      <p:sp>
        <p:nvSpPr>
          <p:cNvPr id="6" name="Foliennummernplatzhalter 5">
            <a:extLst>
              <a:ext uri="{FF2B5EF4-FFF2-40B4-BE49-F238E27FC236}">
                <a16:creationId xmlns:a16="http://schemas.microsoft.com/office/drawing/2014/main" id="{52D46414-C38D-60A8-C352-E08DCAAA426F}"/>
              </a:ext>
            </a:extLst>
          </p:cNvPr>
          <p:cNvSpPr>
            <a:spLocks noGrp="1"/>
          </p:cNvSpPr>
          <p:nvPr>
            <p:ph type="sldNum" sz="quarter" idx="12"/>
          </p:nvPr>
        </p:nvSpPr>
        <p:spPr/>
        <p:txBody>
          <a:bodyPr/>
          <a:lstStyle/>
          <a:p>
            <a:fld id="{ED832909-EC19-48EF-8290-21E6AAD8A5C6}" type="slidenum">
              <a:rPr lang="de-DE" smtClean="0"/>
              <a:t>20</a:t>
            </a:fld>
            <a:endParaRPr lang="de-DE"/>
          </a:p>
        </p:txBody>
      </p:sp>
      <p:sp>
        <p:nvSpPr>
          <p:cNvPr id="10" name="Fußzeilenplatzhalter 6">
            <a:extLst>
              <a:ext uri="{FF2B5EF4-FFF2-40B4-BE49-F238E27FC236}">
                <a16:creationId xmlns:a16="http://schemas.microsoft.com/office/drawing/2014/main" id="{8EAE35FC-9EA0-F0AF-0AF1-FDB17594F5E9}"/>
              </a:ext>
            </a:extLst>
          </p:cNvPr>
          <p:cNvSpPr>
            <a:spLocks noGrp="1"/>
          </p:cNvSpPr>
          <p:nvPr>
            <p:ph type="ftr" sz="quarter" idx="11"/>
          </p:nvPr>
        </p:nvSpPr>
        <p:spPr>
          <a:xfrm>
            <a:off x="362338" y="6451934"/>
            <a:ext cx="4702317" cy="191170"/>
          </a:xfrm>
        </p:spPr>
        <p:txBody>
          <a:bodyPr/>
          <a:lstStyle/>
          <a:p>
            <a:r>
              <a:rPr lang="de-DE"/>
              <a:t>Katharina W. &amp; Michelle F. - DBE Projekt1 - </a:t>
            </a:r>
            <a:r>
              <a:rPr lang="de-DE" err="1"/>
              <a:t>PlanQK</a:t>
            </a:r>
            <a:r>
              <a:rPr lang="de-DE"/>
              <a:t> AI Chatbot</a:t>
            </a:r>
          </a:p>
        </p:txBody>
      </p:sp>
      <p:sp>
        <p:nvSpPr>
          <p:cNvPr id="4" name="Foliennummernplatzhalter 3">
            <a:extLst>
              <a:ext uri="{FF2B5EF4-FFF2-40B4-BE49-F238E27FC236}">
                <a16:creationId xmlns:a16="http://schemas.microsoft.com/office/drawing/2014/main" id="{6259271C-8D02-6CCA-6265-DE993AC601FF}"/>
              </a:ext>
            </a:extLst>
          </p:cNvPr>
          <p:cNvSpPr txBox="1">
            <a:spLocks/>
          </p:cNvSpPr>
          <p:nvPr/>
        </p:nvSpPr>
        <p:spPr>
          <a:xfrm>
            <a:off x="8305006" y="6480229"/>
            <a:ext cx="2743200" cy="191170"/>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Quelle: [3]</a:t>
            </a:r>
          </a:p>
        </p:txBody>
      </p:sp>
    </p:spTree>
    <p:extLst>
      <p:ext uri="{BB962C8B-B14F-4D97-AF65-F5344CB8AC3E}">
        <p14:creationId xmlns:p14="http://schemas.microsoft.com/office/powerpoint/2010/main" val="438541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BBD1197-C0A9-1AAB-99B3-7833DBEDA1B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A3EF36F-46FA-31B1-979F-7F2E03872E2D}"/>
              </a:ext>
            </a:extLst>
          </p:cNvPr>
          <p:cNvSpPr>
            <a:spLocks noGrp="1"/>
          </p:cNvSpPr>
          <p:nvPr>
            <p:ph type="title"/>
          </p:nvPr>
        </p:nvSpPr>
        <p:spPr/>
        <p:txBody>
          <a:bodyPr anchor="t">
            <a:noAutofit/>
          </a:bodyPr>
          <a:lstStyle/>
          <a:p>
            <a:r>
              <a:rPr lang="de-DE" b="1"/>
              <a:t>4) </a:t>
            </a:r>
            <a:r>
              <a:rPr lang="de-DE" b="1" err="1"/>
              <a:t>LangChain</a:t>
            </a:r>
            <a:r>
              <a:rPr lang="de-DE" b="1"/>
              <a:t> – </a:t>
            </a:r>
            <a:r>
              <a:rPr lang="de-DE" b="1" err="1"/>
              <a:t>How</a:t>
            </a:r>
            <a:r>
              <a:rPr lang="de-DE" b="1"/>
              <a:t> </a:t>
            </a:r>
            <a:r>
              <a:rPr lang="de-DE" b="1" err="1"/>
              <a:t>to</a:t>
            </a:r>
            <a:r>
              <a:rPr lang="de-DE" b="1"/>
              <a:t> </a:t>
            </a:r>
          </a:p>
        </p:txBody>
      </p:sp>
      <p:graphicFrame>
        <p:nvGraphicFramePr>
          <p:cNvPr id="85" name="Inhaltsplatzhalter 2">
            <a:extLst>
              <a:ext uri="{FF2B5EF4-FFF2-40B4-BE49-F238E27FC236}">
                <a16:creationId xmlns:a16="http://schemas.microsoft.com/office/drawing/2014/main" id="{CE2A35CA-C3FF-2D76-45EA-4D25957F48AC}"/>
              </a:ext>
            </a:extLst>
          </p:cNvPr>
          <p:cNvGraphicFramePr>
            <a:graphicFrameLocks noGrp="1"/>
          </p:cNvGraphicFramePr>
          <p:nvPr>
            <p:ph idx="4294967295"/>
            <p:extLst>
              <p:ext uri="{D42A27DB-BD31-4B8C-83A1-F6EECF244321}">
                <p14:modId xmlns:p14="http://schemas.microsoft.com/office/powerpoint/2010/main" val="1362797074"/>
              </p:ext>
            </p:extLst>
          </p:nvPr>
        </p:nvGraphicFramePr>
        <p:xfrm>
          <a:off x="640994" y="1735855"/>
          <a:ext cx="4737100" cy="4487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fik 5">
            <a:extLst>
              <a:ext uri="{FF2B5EF4-FFF2-40B4-BE49-F238E27FC236}">
                <a16:creationId xmlns:a16="http://schemas.microsoft.com/office/drawing/2014/main" id="{7FE29E71-2B95-DBBC-65A7-B2F20323B2FE}"/>
              </a:ext>
            </a:extLst>
          </p:cNvPr>
          <p:cNvPicPr>
            <a:picLocks noChangeAspect="1"/>
          </p:cNvPicPr>
          <p:nvPr/>
        </p:nvPicPr>
        <p:blipFill>
          <a:blip r:embed="rId7"/>
          <a:srcRect t="42777" r="13909" b="16614"/>
          <a:stretch/>
        </p:blipFill>
        <p:spPr>
          <a:xfrm>
            <a:off x="6283030" y="1425125"/>
            <a:ext cx="5388556" cy="948884"/>
          </a:xfrm>
          <a:prstGeom prst="rect">
            <a:avLst/>
          </a:prstGeom>
        </p:spPr>
      </p:pic>
      <p:pic>
        <p:nvPicPr>
          <p:cNvPr id="10" name="Grafik 9">
            <a:extLst>
              <a:ext uri="{FF2B5EF4-FFF2-40B4-BE49-F238E27FC236}">
                <a16:creationId xmlns:a16="http://schemas.microsoft.com/office/drawing/2014/main" id="{E0473260-D2E4-790F-D030-BDEDA3686C09}"/>
              </a:ext>
            </a:extLst>
          </p:cNvPr>
          <p:cNvPicPr>
            <a:picLocks noChangeAspect="1"/>
          </p:cNvPicPr>
          <p:nvPr/>
        </p:nvPicPr>
        <p:blipFill>
          <a:blip r:embed="rId8"/>
          <a:srcRect t="23356" r="10289" b="49994"/>
          <a:stretch/>
        </p:blipFill>
        <p:spPr>
          <a:xfrm>
            <a:off x="6095995" y="2712071"/>
            <a:ext cx="5762626" cy="534368"/>
          </a:xfrm>
          <a:prstGeom prst="rect">
            <a:avLst/>
          </a:prstGeom>
        </p:spPr>
      </p:pic>
      <p:pic>
        <p:nvPicPr>
          <p:cNvPr id="14" name="Grafik 13">
            <a:extLst>
              <a:ext uri="{FF2B5EF4-FFF2-40B4-BE49-F238E27FC236}">
                <a16:creationId xmlns:a16="http://schemas.microsoft.com/office/drawing/2014/main" id="{FEEEEDB4-6480-5C73-0BD8-38B1913F748F}"/>
              </a:ext>
            </a:extLst>
          </p:cNvPr>
          <p:cNvPicPr>
            <a:picLocks noChangeAspect="1"/>
          </p:cNvPicPr>
          <p:nvPr/>
        </p:nvPicPr>
        <p:blipFill>
          <a:blip r:embed="rId9"/>
          <a:stretch>
            <a:fillRect/>
          </a:stretch>
        </p:blipFill>
        <p:spPr>
          <a:xfrm>
            <a:off x="6018845" y="3713086"/>
            <a:ext cx="5762625" cy="533400"/>
          </a:xfrm>
          <a:prstGeom prst="rect">
            <a:avLst/>
          </a:prstGeom>
        </p:spPr>
      </p:pic>
      <p:pic>
        <p:nvPicPr>
          <p:cNvPr id="18" name="Grafik 17">
            <a:extLst>
              <a:ext uri="{FF2B5EF4-FFF2-40B4-BE49-F238E27FC236}">
                <a16:creationId xmlns:a16="http://schemas.microsoft.com/office/drawing/2014/main" id="{F4991C6D-3D5B-0BC5-703D-9D494D879F3C}"/>
              </a:ext>
            </a:extLst>
          </p:cNvPr>
          <p:cNvPicPr>
            <a:picLocks noChangeAspect="1"/>
          </p:cNvPicPr>
          <p:nvPr/>
        </p:nvPicPr>
        <p:blipFill>
          <a:blip r:embed="rId10"/>
          <a:stretch>
            <a:fillRect/>
          </a:stretch>
        </p:blipFill>
        <p:spPr>
          <a:xfrm>
            <a:off x="5700706" y="4549202"/>
            <a:ext cx="6157915" cy="1045255"/>
          </a:xfrm>
          <a:prstGeom prst="rect">
            <a:avLst/>
          </a:prstGeom>
        </p:spPr>
      </p:pic>
      <p:pic>
        <p:nvPicPr>
          <p:cNvPr id="20" name="Grafik 19">
            <a:extLst>
              <a:ext uri="{FF2B5EF4-FFF2-40B4-BE49-F238E27FC236}">
                <a16:creationId xmlns:a16="http://schemas.microsoft.com/office/drawing/2014/main" id="{D8F0FFEB-1D5E-5889-0F69-6B96B257E798}"/>
              </a:ext>
            </a:extLst>
          </p:cNvPr>
          <p:cNvPicPr>
            <a:picLocks noChangeAspect="1"/>
          </p:cNvPicPr>
          <p:nvPr/>
        </p:nvPicPr>
        <p:blipFill>
          <a:blip r:embed="rId11"/>
          <a:stretch>
            <a:fillRect/>
          </a:stretch>
        </p:blipFill>
        <p:spPr>
          <a:xfrm>
            <a:off x="5821201" y="5983492"/>
            <a:ext cx="3829050" cy="304800"/>
          </a:xfrm>
          <a:prstGeom prst="rect">
            <a:avLst/>
          </a:prstGeom>
        </p:spPr>
      </p:pic>
      <p:sp>
        <p:nvSpPr>
          <p:cNvPr id="7" name="Foliennummernplatzhalter 6">
            <a:extLst>
              <a:ext uri="{FF2B5EF4-FFF2-40B4-BE49-F238E27FC236}">
                <a16:creationId xmlns:a16="http://schemas.microsoft.com/office/drawing/2014/main" id="{E382B252-2D56-2409-E14B-A422208BEA75}"/>
              </a:ext>
            </a:extLst>
          </p:cNvPr>
          <p:cNvSpPr>
            <a:spLocks noGrp="1"/>
          </p:cNvSpPr>
          <p:nvPr>
            <p:ph type="sldNum" sz="quarter" idx="12"/>
          </p:nvPr>
        </p:nvSpPr>
        <p:spPr/>
        <p:txBody>
          <a:bodyPr/>
          <a:lstStyle/>
          <a:p>
            <a:fld id="{ED832909-EC19-48EF-8290-21E6AAD8A5C6}" type="slidenum">
              <a:rPr lang="de-DE" smtClean="0"/>
              <a:t>21</a:t>
            </a:fld>
            <a:endParaRPr lang="de-DE"/>
          </a:p>
        </p:txBody>
      </p:sp>
      <p:sp>
        <p:nvSpPr>
          <p:cNvPr id="9" name="Fußzeilenplatzhalter 6">
            <a:extLst>
              <a:ext uri="{FF2B5EF4-FFF2-40B4-BE49-F238E27FC236}">
                <a16:creationId xmlns:a16="http://schemas.microsoft.com/office/drawing/2014/main" id="{81BB8B95-E683-5983-C8E1-9DB4C5569EB9}"/>
              </a:ext>
            </a:extLst>
          </p:cNvPr>
          <p:cNvSpPr>
            <a:spLocks noGrp="1"/>
          </p:cNvSpPr>
          <p:nvPr>
            <p:ph type="ftr" sz="quarter" idx="11"/>
          </p:nvPr>
        </p:nvSpPr>
        <p:spPr>
          <a:xfrm>
            <a:off x="362338" y="6451934"/>
            <a:ext cx="4702317" cy="191170"/>
          </a:xfrm>
        </p:spPr>
        <p:txBody>
          <a:bodyPr/>
          <a:lstStyle/>
          <a:p>
            <a:r>
              <a:rPr lang="de-DE"/>
              <a:t>Katharina W. &amp; Michelle F. - DBE Projekt1 - </a:t>
            </a:r>
            <a:r>
              <a:rPr lang="de-DE" err="1"/>
              <a:t>PlanQK</a:t>
            </a:r>
            <a:r>
              <a:rPr lang="de-DE"/>
              <a:t> AI Chatbot</a:t>
            </a:r>
          </a:p>
        </p:txBody>
      </p:sp>
      <p:sp>
        <p:nvSpPr>
          <p:cNvPr id="3" name="Foliennummernplatzhalter 3">
            <a:extLst>
              <a:ext uri="{FF2B5EF4-FFF2-40B4-BE49-F238E27FC236}">
                <a16:creationId xmlns:a16="http://schemas.microsoft.com/office/drawing/2014/main" id="{446641D0-F06E-454D-08AC-FA7F234F28DB}"/>
              </a:ext>
            </a:extLst>
          </p:cNvPr>
          <p:cNvSpPr txBox="1">
            <a:spLocks/>
          </p:cNvSpPr>
          <p:nvPr/>
        </p:nvSpPr>
        <p:spPr>
          <a:xfrm>
            <a:off x="8305006" y="6480229"/>
            <a:ext cx="2743200" cy="191170"/>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Quelle: [4]</a:t>
            </a:r>
          </a:p>
        </p:txBody>
      </p:sp>
    </p:spTree>
    <p:extLst>
      <p:ext uri="{BB962C8B-B14F-4D97-AF65-F5344CB8AC3E}">
        <p14:creationId xmlns:p14="http://schemas.microsoft.com/office/powerpoint/2010/main" val="1661643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B52D7977-85C0-4AB6-36C0-409BCF96A3F5}"/>
              </a:ext>
            </a:extLst>
          </p:cNvPr>
          <p:cNvSpPr>
            <a:spLocks noGrp="1"/>
          </p:cNvSpPr>
          <p:nvPr>
            <p:ph type="ftr" sz="quarter" idx="11"/>
          </p:nvPr>
        </p:nvSpPr>
        <p:spPr/>
        <p:txBody>
          <a:bodyPr/>
          <a:lstStyle/>
          <a:p>
            <a:r>
              <a:rPr lang="de-DE"/>
              <a:t>DBE Projekt1 - PlanQK AI Chatbot</a:t>
            </a:r>
          </a:p>
        </p:txBody>
      </p:sp>
      <p:sp>
        <p:nvSpPr>
          <p:cNvPr id="4" name="Foliennummernplatzhalter 3">
            <a:extLst>
              <a:ext uri="{FF2B5EF4-FFF2-40B4-BE49-F238E27FC236}">
                <a16:creationId xmlns:a16="http://schemas.microsoft.com/office/drawing/2014/main" id="{AD5BCA39-1539-C042-E1D5-DA78629181F9}"/>
              </a:ext>
            </a:extLst>
          </p:cNvPr>
          <p:cNvSpPr>
            <a:spLocks noGrp="1"/>
          </p:cNvSpPr>
          <p:nvPr>
            <p:ph type="sldNum" sz="quarter" idx="12"/>
          </p:nvPr>
        </p:nvSpPr>
        <p:spPr/>
        <p:txBody>
          <a:bodyPr/>
          <a:lstStyle/>
          <a:p>
            <a:fld id="{ED832909-EC19-48EF-8290-21E6AAD8A5C6}" type="slidenum">
              <a:rPr lang="de-DE" smtClean="0"/>
              <a:t>22</a:t>
            </a:fld>
            <a:endParaRPr lang="de-DE"/>
          </a:p>
        </p:txBody>
      </p:sp>
      <p:pic>
        <p:nvPicPr>
          <p:cNvPr id="3074" name="Picture 2" descr="Q&amp;a - Free communications icons">
            <a:extLst>
              <a:ext uri="{FF2B5EF4-FFF2-40B4-BE49-F238E27FC236}">
                <a16:creationId xmlns:a16="http://schemas.microsoft.com/office/drawing/2014/main" id="{466BE239-081E-BDCF-CA11-4B1650526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371600"/>
            <a:ext cx="41148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896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DED6DD-D4A4-E105-9207-5CD85921FF66}"/>
              </a:ext>
            </a:extLst>
          </p:cNvPr>
          <p:cNvSpPr>
            <a:spLocks noGrp="1"/>
          </p:cNvSpPr>
          <p:nvPr>
            <p:ph type="title"/>
          </p:nvPr>
        </p:nvSpPr>
        <p:spPr/>
        <p:txBody>
          <a:bodyPr>
            <a:normAutofit fontScale="90000"/>
          </a:bodyPr>
          <a:lstStyle/>
          <a:p>
            <a:r>
              <a:rPr lang="de-DE" dirty="0"/>
              <a:t>Quellen</a:t>
            </a:r>
          </a:p>
        </p:txBody>
      </p:sp>
      <p:sp>
        <p:nvSpPr>
          <p:cNvPr id="3" name="Fußzeilenplatzhalter 2">
            <a:extLst>
              <a:ext uri="{FF2B5EF4-FFF2-40B4-BE49-F238E27FC236}">
                <a16:creationId xmlns:a16="http://schemas.microsoft.com/office/drawing/2014/main" id="{C4809948-09BF-79AF-9C2A-AB44779EDFC1}"/>
              </a:ext>
            </a:extLst>
          </p:cNvPr>
          <p:cNvSpPr>
            <a:spLocks noGrp="1"/>
          </p:cNvSpPr>
          <p:nvPr>
            <p:ph type="ftr" sz="quarter" idx="11"/>
          </p:nvPr>
        </p:nvSpPr>
        <p:spPr/>
        <p:txBody>
          <a:bodyPr/>
          <a:lstStyle/>
          <a:p>
            <a:r>
              <a:rPr lang="de-DE"/>
              <a:t>DBE Projekt1 - PlanQK AI Chatbot</a:t>
            </a:r>
          </a:p>
        </p:txBody>
      </p:sp>
      <p:sp>
        <p:nvSpPr>
          <p:cNvPr id="4" name="Foliennummernplatzhalter 3">
            <a:extLst>
              <a:ext uri="{FF2B5EF4-FFF2-40B4-BE49-F238E27FC236}">
                <a16:creationId xmlns:a16="http://schemas.microsoft.com/office/drawing/2014/main" id="{57A2B670-A5C8-D2D0-EF13-5DF72A4DB9C2}"/>
              </a:ext>
            </a:extLst>
          </p:cNvPr>
          <p:cNvSpPr>
            <a:spLocks noGrp="1"/>
          </p:cNvSpPr>
          <p:nvPr>
            <p:ph type="sldNum" sz="quarter" idx="12"/>
          </p:nvPr>
        </p:nvSpPr>
        <p:spPr/>
        <p:txBody>
          <a:bodyPr/>
          <a:lstStyle/>
          <a:p>
            <a:fld id="{ED832909-EC19-48EF-8290-21E6AAD8A5C6}" type="slidenum">
              <a:rPr lang="de-DE" smtClean="0"/>
              <a:t>23</a:t>
            </a:fld>
            <a:endParaRPr lang="de-DE"/>
          </a:p>
        </p:txBody>
      </p:sp>
      <p:sp>
        <p:nvSpPr>
          <p:cNvPr id="5" name="Textfeld 4">
            <a:extLst>
              <a:ext uri="{FF2B5EF4-FFF2-40B4-BE49-F238E27FC236}">
                <a16:creationId xmlns:a16="http://schemas.microsoft.com/office/drawing/2014/main" id="{DE753F4F-28D1-E67B-4740-B0A33357139B}"/>
              </a:ext>
            </a:extLst>
          </p:cNvPr>
          <p:cNvSpPr txBox="1"/>
          <p:nvPr/>
        </p:nvSpPr>
        <p:spPr>
          <a:xfrm>
            <a:off x="442452" y="963561"/>
            <a:ext cx="10520516" cy="1323439"/>
          </a:xfrm>
          <a:prstGeom prst="rect">
            <a:avLst/>
          </a:prstGeom>
          <a:noFill/>
        </p:spPr>
        <p:txBody>
          <a:bodyPr wrap="square" rtlCol="0">
            <a:spAutoFit/>
          </a:bodyPr>
          <a:lstStyle/>
          <a:p>
            <a:pPr marL="228600" indent="-228600">
              <a:buFont typeface="+mj-lt"/>
              <a:buAutoNum type="arabicPeriod"/>
            </a:pPr>
            <a:endParaRPr lang="de-DE" sz="1200" u="sng"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endParaRPr>
          </a:p>
          <a:p>
            <a:pPr marL="228600" indent="-228600">
              <a:buFont typeface="+mj-lt"/>
              <a:buAutoNum type="arabicPeriod"/>
            </a:pPr>
            <a:r>
              <a:rPr lang="de-DE" sz="1200" dirty="0">
                <a:effectLst/>
                <a:latin typeface="Aptos" panose="020B0004020202020204" pitchFamily="34" charset="0"/>
                <a:ea typeface="Aptos" panose="020B0004020202020204" pitchFamily="34" charset="0"/>
                <a:cs typeface="Times New Roman" panose="02020603050405020304" pitchFamily="18" charset="0"/>
              </a:rPr>
              <a:t>https://github.com/LEAN-96/RAG-Demystified/</a:t>
            </a:r>
          </a:p>
          <a:p>
            <a:pPr marL="228600" indent="-228600">
              <a:buFont typeface="+mj-lt"/>
              <a:buAutoNum type="arabicPeriod"/>
            </a:pPr>
            <a:r>
              <a:rPr lang="de-DE" sz="1200" dirty="0">
                <a:effectLst/>
                <a:latin typeface="Aptos" panose="020B0004020202020204" pitchFamily="34" charset="0"/>
                <a:ea typeface="Aptos" panose="020B0004020202020204" pitchFamily="34" charset="0"/>
                <a:cs typeface="Times New Roman" panose="02020603050405020304" pitchFamily="18" charset="0"/>
              </a:rPr>
              <a:t>https://github.com/LEAN-96/TutorGPT</a:t>
            </a:r>
          </a:p>
          <a:p>
            <a:pPr marL="228600" indent="-228600">
              <a:buFont typeface="+mj-lt"/>
              <a:buAutoNum type="arabicPeriod"/>
            </a:pPr>
            <a:r>
              <a:rPr lang="de-DE" sz="1200" dirty="0">
                <a:effectLst/>
                <a:latin typeface="Aptos" panose="020B0004020202020204" pitchFamily="34" charset="0"/>
                <a:ea typeface="Aptos" panose="020B0004020202020204" pitchFamily="34" charset="0"/>
                <a:cs typeface="Times New Roman" panose="02020603050405020304" pitchFamily="18" charset="0"/>
              </a:rPr>
              <a:t>https://docs.llamaindex.ai/en/stable/</a:t>
            </a:r>
          </a:p>
          <a:p>
            <a:pPr marL="228600" indent="-228600">
              <a:buFont typeface="+mj-lt"/>
              <a:buAutoNum type="arabicPeriod"/>
            </a:pPr>
            <a:r>
              <a:rPr lang="en-US" sz="1200" dirty="0">
                <a:effectLst/>
                <a:latin typeface="Calibri" panose="020F0502020204030204" pitchFamily="34" charset="0"/>
                <a:ea typeface="Aptos" panose="020B0004020202020204" pitchFamily="34" charset="0"/>
                <a:cs typeface="Times New Roman" panose="02020603050405020304" pitchFamily="18" charset="0"/>
              </a:rPr>
              <a:t>https://python.langchain.com/docs/introduction/</a:t>
            </a:r>
            <a:r>
              <a:rPr lang="de-DE" sz="1200" dirty="0">
                <a:effectLst/>
              </a:rPr>
              <a:t> </a:t>
            </a:r>
            <a:endParaRPr lang="de-DE" sz="1200" kern="100" dirty="0">
              <a:effectLst/>
              <a:latin typeface="Aptos" panose="020B0004020202020204" pitchFamily="34" charset="0"/>
              <a:ea typeface="Aptos" panose="020B0004020202020204" pitchFamily="34" charset="0"/>
              <a:cs typeface="Times New Roman" panose="02020603050405020304" pitchFamily="18" charset="0"/>
            </a:endParaRPr>
          </a:p>
          <a:p>
            <a:r>
              <a:rPr lang="de-DE" sz="1000" dirty="0">
                <a:effectLst/>
              </a:rPr>
              <a:t> </a:t>
            </a:r>
            <a:endParaRPr lang="de-DE" sz="1000" dirty="0"/>
          </a:p>
          <a:p>
            <a:endParaRPr lang="de-DE" sz="1000" dirty="0"/>
          </a:p>
        </p:txBody>
      </p:sp>
    </p:spTree>
    <p:extLst>
      <p:ext uri="{BB962C8B-B14F-4D97-AF65-F5344CB8AC3E}">
        <p14:creationId xmlns:p14="http://schemas.microsoft.com/office/powerpoint/2010/main" val="2374608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F28DF-BE45-4C9B-EF50-06F8A73DF80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A33A23D-B1B9-5824-4345-52599F713C33}"/>
              </a:ext>
            </a:extLst>
          </p:cNvPr>
          <p:cNvSpPr>
            <a:spLocks noGrp="1"/>
          </p:cNvSpPr>
          <p:nvPr>
            <p:ph type="title"/>
          </p:nvPr>
        </p:nvSpPr>
        <p:spPr/>
        <p:txBody>
          <a:bodyPr>
            <a:normAutofit fontScale="90000"/>
          </a:bodyPr>
          <a:lstStyle/>
          <a:p>
            <a:r>
              <a:rPr lang="de-DE"/>
              <a:t>Gruppe 2</a:t>
            </a:r>
          </a:p>
        </p:txBody>
      </p:sp>
      <p:sp>
        <p:nvSpPr>
          <p:cNvPr id="3" name="Fußzeilenplatzhalter 2">
            <a:extLst>
              <a:ext uri="{FF2B5EF4-FFF2-40B4-BE49-F238E27FC236}">
                <a16:creationId xmlns:a16="http://schemas.microsoft.com/office/drawing/2014/main" id="{BA392F0D-41AB-8A86-5102-DCF38D3CF4AC}"/>
              </a:ext>
            </a:extLst>
          </p:cNvPr>
          <p:cNvSpPr>
            <a:spLocks noGrp="1"/>
          </p:cNvSpPr>
          <p:nvPr>
            <p:ph type="ftr" sz="quarter" idx="4294967295"/>
          </p:nvPr>
        </p:nvSpPr>
        <p:spPr>
          <a:xfrm>
            <a:off x="362339" y="6356350"/>
            <a:ext cx="4114800" cy="365125"/>
          </a:xfrm>
        </p:spPr>
        <p:txBody>
          <a:bodyPr/>
          <a:lstStyle/>
          <a:p>
            <a:r>
              <a:rPr lang="de-DE"/>
              <a:t>DBE Projekt1 - PlanQK AI Chatbot</a:t>
            </a:r>
          </a:p>
        </p:txBody>
      </p:sp>
      <p:sp>
        <p:nvSpPr>
          <p:cNvPr id="4" name="Foliennummernplatzhalter 3">
            <a:extLst>
              <a:ext uri="{FF2B5EF4-FFF2-40B4-BE49-F238E27FC236}">
                <a16:creationId xmlns:a16="http://schemas.microsoft.com/office/drawing/2014/main" id="{14AB8E5B-5278-14FA-F21F-C3AF02FE9B05}"/>
              </a:ext>
            </a:extLst>
          </p:cNvPr>
          <p:cNvSpPr>
            <a:spLocks noGrp="1"/>
          </p:cNvSpPr>
          <p:nvPr>
            <p:ph type="sldNum" sz="quarter" idx="4294967295"/>
          </p:nvPr>
        </p:nvSpPr>
        <p:spPr>
          <a:xfrm>
            <a:off x="8610600" y="6356350"/>
            <a:ext cx="2743200" cy="365125"/>
          </a:xfrm>
        </p:spPr>
        <p:txBody>
          <a:bodyPr/>
          <a:lstStyle/>
          <a:p>
            <a:fld id="{ED832909-EC19-48EF-8290-21E6AAD8A5C6}" type="slidenum">
              <a:rPr lang="de-DE" smtClean="0"/>
              <a:t>24</a:t>
            </a:fld>
            <a:endParaRPr lang="de-DE"/>
          </a:p>
        </p:txBody>
      </p:sp>
    </p:spTree>
    <p:extLst>
      <p:ext uri="{BB962C8B-B14F-4D97-AF65-F5344CB8AC3E}">
        <p14:creationId xmlns:p14="http://schemas.microsoft.com/office/powerpoint/2010/main" val="494831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A2EFA2-E3AA-3FDA-3DC1-C2EB59BFC347}"/>
              </a:ext>
            </a:extLst>
          </p:cNvPr>
          <p:cNvSpPr>
            <a:spLocks noGrp="1"/>
          </p:cNvSpPr>
          <p:nvPr>
            <p:ph type="title"/>
          </p:nvPr>
        </p:nvSpPr>
        <p:spPr/>
        <p:txBody>
          <a:bodyPr>
            <a:normAutofit fontScale="90000"/>
          </a:bodyPr>
          <a:lstStyle/>
          <a:p>
            <a:r>
              <a:rPr lang="de-DE"/>
              <a:t>Sprachmodelle in der Bildung</a:t>
            </a:r>
          </a:p>
        </p:txBody>
      </p:sp>
      <p:sp>
        <p:nvSpPr>
          <p:cNvPr id="3" name="Inhaltsplatzhalter 2">
            <a:extLst>
              <a:ext uri="{FF2B5EF4-FFF2-40B4-BE49-F238E27FC236}">
                <a16:creationId xmlns:a16="http://schemas.microsoft.com/office/drawing/2014/main" id="{C662508F-A6DA-CD92-B078-072B79B0A740}"/>
              </a:ext>
            </a:extLst>
          </p:cNvPr>
          <p:cNvSpPr>
            <a:spLocks noGrp="1"/>
          </p:cNvSpPr>
          <p:nvPr>
            <p:ph idx="4294967295"/>
          </p:nvPr>
        </p:nvSpPr>
        <p:spPr>
          <a:xfrm>
            <a:off x="838200" y="1949450"/>
            <a:ext cx="4536989" cy="4426636"/>
          </a:xfrm>
          <a:prstGeom prst="rect">
            <a:avLst/>
          </a:prstGeom>
        </p:spPr>
        <p:txBody>
          <a:bodyPr>
            <a:normAutofit fontScale="77500" lnSpcReduction="20000"/>
          </a:bodyPr>
          <a:lstStyle/>
          <a:p>
            <a:r>
              <a:rPr lang="de-DE"/>
              <a:t>Lernunterstützung</a:t>
            </a:r>
          </a:p>
          <a:p>
            <a:pPr lvl="1"/>
            <a:r>
              <a:rPr lang="de-DE"/>
              <a:t>Fragenbeantwortung</a:t>
            </a:r>
          </a:p>
          <a:p>
            <a:pPr lvl="1"/>
            <a:r>
              <a:rPr lang="de-DE"/>
              <a:t>Fehlerkorrektur</a:t>
            </a:r>
          </a:p>
          <a:p>
            <a:pPr lvl="1"/>
            <a:r>
              <a:rPr lang="de-DE"/>
              <a:t>Hilfe bei Verwirrung</a:t>
            </a:r>
          </a:p>
          <a:p>
            <a:pPr lvl="1"/>
            <a:endParaRPr lang="de-DE"/>
          </a:p>
          <a:p>
            <a:r>
              <a:rPr lang="de-DE"/>
              <a:t>Lehrunterstützung</a:t>
            </a:r>
          </a:p>
          <a:p>
            <a:pPr lvl="1"/>
            <a:r>
              <a:rPr lang="de-DE"/>
              <a:t>Fragengenerierung</a:t>
            </a:r>
          </a:p>
          <a:p>
            <a:pPr lvl="1"/>
            <a:r>
              <a:rPr lang="de-DE"/>
              <a:t>Materialerstellung</a:t>
            </a:r>
          </a:p>
          <a:p>
            <a:pPr lvl="1"/>
            <a:r>
              <a:rPr lang="de-DE"/>
              <a:t>Automatische Benotung</a:t>
            </a:r>
          </a:p>
          <a:p>
            <a:pPr lvl="1"/>
            <a:endParaRPr lang="de-DE"/>
          </a:p>
          <a:p>
            <a:r>
              <a:rPr lang="de-DE"/>
              <a:t>Adaptives Lernen</a:t>
            </a:r>
          </a:p>
          <a:p>
            <a:pPr lvl="1"/>
            <a:r>
              <a:rPr lang="de-DE"/>
              <a:t>Personalisierung von Inhalten</a:t>
            </a:r>
          </a:p>
          <a:p>
            <a:pPr lvl="1"/>
            <a:r>
              <a:rPr lang="de-DE"/>
              <a:t>Wissens-Tracking</a:t>
            </a:r>
          </a:p>
          <a:p>
            <a:pPr lvl="1"/>
            <a:endParaRPr lang="de-DE"/>
          </a:p>
          <a:p>
            <a:pPr>
              <a:buFont typeface="Wingdings" pitchFamily="2" charset="2"/>
              <a:buChar char="Ø"/>
            </a:pPr>
            <a:r>
              <a:rPr lang="de-DE"/>
              <a:t> Interaktion über Chat-Interface</a:t>
            </a:r>
          </a:p>
        </p:txBody>
      </p:sp>
      <p:sp>
        <p:nvSpPr>
          <p:cNvPr id="4" name="Inhaltsplatzhalter 2">
            <a:extLst>
              <a:ext uri="{FF2B5EF4-FFF2-40B4-BE49-F238E27FC236}">
                <a16:creationId xmlns:a16="http://schemas.microsoft.com/office/drawing/2014/main" id="{D890FE4E-BF82-C3B2-6A54-7AC009E76416}"/>
              </a:ext>
            </a:extLst>
          </p:cNvPr>
          <p:cNvSpPr txBox="1">
            <a:spLocks/>
          </p:cNvSpPr>
          <p:nvPr/>
        </p:nvSpPr>
        <p:spPr>
          <a:xfrm>
            <a:off x="7282765" y="1762546"/>
            <a:ext cx="4536989" cy="4426636"/>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sz="1500">
              <a:solidFill>
                <a:schemeClr val="tx1"/>
              </a:solidFill>
            </a:endParaRPr>
          </a:p>
          <a:p>
            <a:pPr marL="0" indent="0">
              <a:buNone/>
            </a:pPr>
            <a:r>
              <a:rPr lang="de-DE" sz="1500">
                <a:solidFill>
                  <a:schemeClr val="tx1"/>
                </a:solidFill>
              </a:rPr>
              <a:t>Individuelles Chatbot-Lernen: </a:t>
            </a:r>
            <a:br>
              <a:rPr lang="de-DE" sz="1500">
                <a:solidFill>
                  <a:schemeClr val="tx1"/>
                </a:solidFill>
              </a:rPr>
            </a:br>
            <a:r>
              <a:rPr lang="de-DE" sz="1500">
                <a:solidFill>
                  <a:schemeClr val="tx1"/>
                </a:solidFill>
              </a:rPr>
              <a:t>Recherche-Assistent, Gesprächspartner (z.B. Tutor), Lernanalyst</a:t>
            </a:r>
          </a:p>
          <a:p>
            <a:pPr marL="0" indent="0">
              <a:buNone/>
            </a:pPr>
            <a:endParaRPr lang="de-DE" sz="1500">
              <a:solidFill>
                <a:schemeClr val="tx1"/>
              </a:solidFill>
            </a:endParaRPr>
          </a:p>
          <a:p>
            <a:pPr marL="0" indent="0">
              <a:buNone/>
            </a:pPr>
            <a:br>
              <a:rPr lang="de-DE" sz="1500">
                <a:solidFill>
                  <a:schemeClr val="tx1"/>
                </a:solidFill>
              </a:rPr>
            </a:br>
            <a:r>
              <a:rPr lang="de-DE" sz="1500">
                <a:solidFill>
                  <a:schemeClr val="tx1"/>
                </a:solidFill>
              </a:rPr>
              <a:t>Soziales Chatbot-Lernen: Lehrerassistent, Gruppenmitglied, Kooperationsförderer, Teamanalyst</a:t>
            </a:r>
          </a:p>
          <a:p>
            <a:pPr marL="0" indent="0">
              <a:buNone/>
            </a:pPr>
            <a:br>
              <a:rPr lang="de-DE" sz="1500">
                <a:solidFill>
                  <a:schemeClr val="tx1"/>
                </a:solidFill>
              </a:rPr>
            </a:br>
            <a:br>
              <a:rPr lang="de-DE" sz="1500">
                <a:solidFill>
                  <a:schemeClr val="tx1"/>
                </a:solidFill>
              </a:rPr>
            </a:br>
            <a:r>
              <a:rPr lang="de-DE" sz="1500">
                <a:solidFill>
                  <a:schemeClr val="tx1"/>
                </a:solidFill>
              </a:rPr>
              <a:t>Metakognition und Analytik: </a:t>
            </a:r>
            <a:br>
              <a:rPr lang="de-DE" sz="1500">
                <a:solidFill>
                  <a:schemeClr val="tx1"/>
                </a:solidFill>
              </a:rPr>
            </a:br>
            <a:r>
              <a:rPr lang="de-DE" sz="1500">
                <a:solidFill>
                  <a:schemeClr val="tx1"/>
                </a:solidFill>
              </a:rPr>
              <a:t>Summative Bewertung (Rückmeldung), Formative Beurteilung (Lernfortschritt), Intelligentes </a:t>
            </a:r>
            <a:r>
              <a:rPr lang="de-DE" sz="1500" err="1">
                <a:solidFill>
                  <a:schemeClr val="tx1"/>
                </a:solidFill>
              </a:rPr>
              <a:t>edu</a:t>
            </a:r>
            <a:r>
              <a:rPr lang="de-DE" sz="1500">
                <a:solidFill>
                  <a:schemeClr val="tx1"/>
                </a:solidFill>
              </a:rPr>
              <a:t>-Empfehlungssystem (kontinuierliche Lern-Prozessüberwachung)</a:t>
            </a:r>
          </a:p>
          <a:p>
            <a:pPr marL="0" indent="0">
              <a:buNone/>
            </a:pPr>
            <a:endParaRPr lang="de-DE" sz="1500">
              <a:solidFill>
                <a:schemeClr val="tx1"/>
              </a:solidFill>
            </a:endParaRPr>
          </a:p>
        </p:txBody>
      </p:sp>
      <p:sp>
        <p:nvSpPr>
          <p:cNvPr id="5" name="Pfeil nach rechts 4">
            <a:extLst>
              <a:ext uri="{FF2B5EF4-FFF2-40B4-BE49-F238E27FC236}">
                <a16:creationId xmlns:a16="http://schemas.microsoft.com/office/drawing/2014/main" id="{43969AC6-E9BF-27BC-0FBF-B0A02F0B1090}"/>
              </a:ext>
            </a:extLst>
          </p:cNvPr>
          <p:cNvSpPr/>
          <p:nvPr/>
        </p:nvSpPr>
        <p:spPr>
          <a:xfrm>
            <a:off x="4555526" y="2458995"/>
            <a:ext cx="2261287" cy="375293"/>
          </a:xfrm>
          <a:prstGeom prst="rightArrow">
            <a:avLst/>
          </a:prstGeom>
          <a:solidFill>
            <a:schemeClr val="accent2"/>
          </a:solidFill>
          <a:ln>
            <a:solidFill>
              <a:srgbClr val="FFC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de-DE" b="1">
              <a:ln w="22225">
                <a:solidFill>
                  <a:schemeClr val="accent2"/>
                </a:solidFill>
                <a:prstDash val="solid"/>
              </a:ln>
              <a:solidFill>
                <a:schemeClr val="accent2">
                  <a:lumMod val="40000"/>
                  <a:lumOff val="60000"/>
                </a:schemeClr>
              </a:solidFill>
            </a:endParaRPr>
          </a:p>
        </p:txBody>
      </p:sp>
      <p:sp>
        <p:nvSpPr>
          <p:cNvPr id="6" name="Inhaltsplatzhalter 2">
            <a:extLst>
              <a:ext uri="{FF2B5EF4-FFF2-40B4-BE49-F238E27FC236}">
                <a16:creationId xmlns:a16="http://schemas.microsoft.com/office/drawing/2014/main" id="{70B75431-6776-302F-C0D1-0ED86F8C0D18}"/>
              </a:ext>
            </a:extLst>
          </p:cNvPr>
          <p:cNvSpPr txBox="1">
            <a:spLocks/>
          </p:cNvSpPr>
          <p:nvPr/>
        </p:nvSpPr>
        <p:spPr>
          <a:xfrm>
            <a:off x="4476234" y="1766852"/>
            <a:ext cx="2261287" cy="69214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DE" sz="1600"/>
              <a:t>Pädagogische </a:t>
            </a:r>
          </a:p>
          <a:p>
            <a:pPr marL="0" indent="0" algn="ctr">
              <a:buNone/>
            </a:pPr>
            <a:r>
              <a:rPr lang="de-DE" sz="1600"/>
              <a:t>Dimension</a:t>
            </a:r>
          </a:p>
        </p:txBody>
      </p:sp>
      <p:cxnSp>
        <p:nvCxnSpPr>
          <p:cNvPr id="8" name="Gerade Verbindung 7">
            <a:extLst>
              <a:ext uri="{FF2B5EF4-FFF2-40B4-BE49-F238E27FC236}">
                <a16:creationId xmlns:a16="http://schemas.microsoft.com/office/drawing/2014/main" id="{028A1F6F-CADF-C296-8BF6-94A6274992D4}"/>
              </a:ext>
            </a:extLst>
          </p:cNvPr>
          <p:cNvCxnSpPr/>
          <p:nvPr/>
        </p:nvCxnSpPr>
        <p:spPr>
          <a:xfrm>
            <a:off x="593124" y="3249828"/>
            <a:ext cx="11186984"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Gerade Verbindung 8">
            <a:extLst>
              <a:ext uri="{FF2B5EF4-FFF2-40B4-BE49-F238E27FC236}">
                <a16:creationId xmlns:a16="http://schemas.microsoft.com/office/drawing/2014/main" id="{F9D8A40B-7EC6-E3D7-1B38-BE66B0C8008A}"/>
              </a:ext>
            </a:extLst>
          </p:cNvPr>
          <p:cNvCxnSpPr/>
          <p:nvPr/>
        </p:nvCxnSpPr>
        <p:spPr>
          <a:xfrm>
            <a:off x="593124" y="4674974"/>
            <a:ext cx="1118698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289215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45C2CB-FEB9-31FA-772C-D6D39D05737B}"/>
              </a:ext>
            </a:extLst>
          </p:cNvPr>
          <p:cNvSpPr>
            <a:spLocks noGrp="1"/>
          </p:cNvSpPr>
          <p:nvPr>
            <p:ph type="title"/>
          </p:nvPr>
        </p:nvSpPr>
        <p:spPr/>
        <p:txBody>
          <a:bodyPr>
            <a:normAutofit fontScale="90000"/>
          </a:bodyPr>
          <a:lstStyle/>
          <a:p>
            <a:r>
              <a:rPr lang="de-DE"/>
              <a:t>Chatbot Design Prinzipien (Bildungskontext)</a:t>
            </a:r>
          </a:p>
        </p:txBody>
      </p:sp>
      <p:sp>
        <p:nvSpPr>
          <p:cNvPr id="6" name="Inhaltsplatzhalter 2">
            <a:extLst>
              <a:ext uri="{FF2B5EF4-FFF2-40B4-BE49-F238E27FC236}">
                <a16:creationId xmlns:a16="http://schemas.microsoft.com/office/drawing/2014/main" id="{B2FD3AB7-9FF7-A617-0CFC-5C9ADFF7D8E4}"/>
              </a:ext>
            </a:extLst>
          </p:cNvPr>
          <p:cNvSpPr txBox="1">
            <a:spLocks/>
          </p:cNvSpPr>
          <p:nvPr/>
        </p:nvSpPr>
        <p:spPr>
          <a:xfrm>
            <a:off x="838199" y="1949450"/>
            <a:ext cx="10838935" cy="419576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solidFill>
                  <a:schemeClr val="tx1"/>
                </a:solidFill>
              </a:rPr>
              <a:t>Self-</a:t>
            </a:r>
            <a:r>
              <a:rPr lang="de-DE" err="1">
                <a:solidFill>
                  <a:schemeClr val="tx1"/>
                </a:solidFill>
              </a:rPr>
              <a:t>Assesment</a:t>
            </a:r>
            <a:r>
              <a:rPr lang="de-DE">
                <a:solidFill>
                  <a:schemeClr val="tx1"/>
                </a:solidFill>
              </a:rPr>
              <a:t>: </a:t>
            </a:r>
          </a:p>
          <a:p>
            <a:pPr lvl="1"/>
            <a:r>
              <a:rPr lang="de-DE">
                <a:solidFill>
                  <a:schemeClr val="tx1"/>
                </a:solidFill>
              </a:rPr>
              <a:t>Lernende überprüfen ihren Fortschritt &amp; passen Lernziele/-strategien an</a:t>
            </a:r>
          </a:p>
          <a:p>
            <a:r>
              <a:rPr lang="de-DE">
                <a:solidFill>
                  <a:schemeClr val="tx1"/>
                </a:solidFill>
              </a:rPr>
              <a:t>Reverse </a:t>
            </a:r>
            <a:r>
              <a:rPr lang="de-DE" err="1">
                <a:solidFill>
                  <a:schemeClr val="tx1"/>
                </a:solidFill>
              </a:rPr>
              <a:t>Prompting</a:t>
            </a:r>
            <a:r>
              <a:rPr lang="de-DE">
                <a:solidFill>
                  <a:schemeClr val="tx1"/>
                </a:solidFill>
              </a:rPr>
              <a:t>:</a:t>
            </a:r>
          </a:p>
          <a:p>
            <a:pPr lvl="1"/>
            <a:r>
              <a:rPr lang="de-DE">
                <a:solidFill>
                  <a:schemeClr val="tx1"/>
                </a:solidFill>
              </a:rPr>
              <a:t>Chatbot befragt Lernenden bzgl. Selbst-Reflexion/-Assessment</a:t>
            </a:r>
          </a:p>
          <a:p>
            <a:r>
              <a:rPr lang="de-DE">
                <a:solidFill>
                  <a:schemeClr val="tx1"/>
                </a:solidFill>
              </a:rPr>
              <a:t>Förderung von Selbst-Regulation:</a:t>
            </a:r>
          </a:p>
          <a:p>
            <a:pPr lvl="1"/>
            <a:r>
              <a:rPr lang="de-DE">
                <a:solidFill>
                  <a:schemeClr val="tx1"/>
                </a:solidFill>
              </a:rPr>
              <a:t>Durch Lernanalytik kann Chatbot Lernende unterstützen, sich zu verbessern</a:t>
            </a:r>
          </a:p>
          <a:p>
            <a:r>
              <a:rPr lang="de-DE">
                <a:solidFill>
                  <a:schemeClr val="tx1"/>
                </a:solidFill>
              </a:rPr>
              <a:t>Feedback &amp; Support:</a:t>
            </a:r>
          </a:p>
          <a:p>
            <a:pPr lvl="1"/>
            <a:r>
              <a:rPr lang="de-DE">
                <a:solidFill>
                  <a:schemeClr val="tx1"/>
                </a:solidFill>
              </a:rPr>
              <a:t>Chatbot kann sofortige Rückmeldung &amp; Unterstützung bei Assessment-Phase bieten</a:t>
            </a:r>
          </a:p>
          <a:p>
            <a:r>
              <a:rPr lang="de-DE">
                <a:solidFill>
                  <a:schemeClr val="tx1"/>
                </a:solidFill>
              </a:rPr>
              <a:t>Anpassung an Lernbedürfnisse:</a:t>
            </a:r>
          </a:p>
          <a:p>
            <a:pPr lvl="1"/>
            <a:r>
              <a:rPr lang="de-DE">
                <a:solidFill>
                  <a:schemeClr val="tx1"/>
                </a:solidFill>
              </a:rPr>
              <a:t>Real-time-Feedback über Fortschritt &amp; Leistungen</a:t>
            </a:r>
          </a:p>
          <a:p>
            <a:r>
              <a:rPr lang="de-DE">
                <a:solidFill>
                  <a:schemeClr val="tx1"/>
                </a:solidFill>
              </a:rPr>
              <a:t>Partnerschaft im Lernprozess:</a:t>
            </a:r>
          </a:p>
          <a:p>
            <a:pPr lvl="1"/>
            <a:r>
              <a:rPr lang="de-DE">
                <a:solidFill>
                  <a:schemeClr val="tx1"/>
                </a:solidFill>
              </a:rPr>
              <a:t>Chatbot sollte als Lernpartner auftreten; nicht als ‚Kenner‘</a:t>
            </a:r>
          </a:p>
        </p:txBody>
      </p:sp>
    </p:spTree>
    <p:extLst>
      <p:ext uri="{BB962C8B-B14F-4D97-AF65-F5344CB8AC3E}">
        <p14:creationId xmlns:p14="http://schemas.microsoft.com/office/powerpoint/2010/main" val="71787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C0B73B-1752-F8A7-A0CC-DBE02196BDF9}"/>
              </a:ext>
            </a:extLst>
          </p:cNvPr>
          <p:cNvSpPr>
            <a:spLocks noGrp="1"/>
          </p:cNvSpPr>
          <p:nvPr>
            <p:ph type="title"/>
          </p:nvPr>
        </p:nvSpPr>
        <p:spPr/>
        <p:txBody>
          <a:bodyPr>
            <a:normAutofit fontScale="90000"/>
          </a:bodyPr>
          <a:lstStyle/>
          <a:p>
            <a:r>
              <a:rPr lang="de-DE"/>
              <a:t>Pädagogische Dimensionen Tutor</a:t>
            </a:r>
          </a:p>
        </p:txBody>
      </p:sp>
      <p:sp>
        <p:nvSpPr>
          <p:cNvPr id="4" name="Inhaltsplatzhalter 2">
            <a:extLst>
              <a:ext uri="{FF2B5EF4-FFF2-40B4-BE49-F238E27FC236}">
                <a16:creationId xmlns:a16="http://schemas.microsoft.com/office/drawing/2014/main" id="{3CC3DF19-7D8E-91AB-7358-2976F96569E4}"/>
              </a:ext>
            </a:extLst>
          </p:cNvPr>
          <p:cNvSpPr>
            <a:spLocks noGrp="1"/>
          </p:cNvSpPr>
          <p:nvPr>
            <p:ph idx="4294967295"/>
          </p:nvPr>
        </p:nvSpPr>
        <p:spPr>
          <a:xfrm>
            <a:off x="838199" y="1949450"/>
            <a:ext cx="10801865" cy="4352496"/>
          </a:xfrm>
          <a:prstGeom prst="rect">
            <a:avLst/>
          </a:prstGeom>
        </p:spPr>
        <p:txBody>
          <a:bodyPr>
            <a:normAutofit/>
          </a:bodyPr>
          <a:lstStyle/>
          <a:p>
            <a:r>
              <a:rPr lang="de-DE" sz="1600"/>
              <a:t>Aktives Lernen fördern</a:t>
            </a:r>
          </a:p>
          <a:p>
            <a:pPr lvl="1"/>
            <a:r>
              <a:rPr lang="de-DE" sz="1400"/>
              <a:t>Informationen sollten durch Diskussion, Übung &amp; Kreation durch Lernenden manipuliert werden, anstatt Infos passiv aufzunehmen</a:t>
            </a:r>
          </a:p>
          <a:p>
            <a:r>
              <a:rPr lang="de-DE" sz="1600"/>
              <a:t>Kognitive Belastung managen</a:t>
            </a:r>
          </a:p>
          <a:p>
            <a:pPr lvl="1"/>
            <a:r>
              <a:rPr lang="de-DE" sz="1400"/>
              <a:t>Tutor sollte Infos in verschiedenen Modalitäten bereitstellen, diese gut strukturieren &amp; in überschaubare Blöcke aufteilen</a:t>
            </a:r>
          </a:p>
          <a:p>
            <a:r>
              <a:rPr lang="de-DE" sz="1600"/>
              <a:t>Metakompetenz vertiefen</a:t>
            </a:r>
          </a:p>
          <a:p>
            <a:pPr lvl="1"/>
            <a:r>
              <a:rPr lang="de-DE" sz="1400"/>
              <a:t>‚</a:t>
            </a:r>
            <a:r>
              <a:rPr lang="de-DE" sz="1400" err="1"/>
              <a:t>thinking</a:t>
            </a:r>
            <a:r>
              <a:rPr lang="de-DE" sz="1400"/>
              <a:t> </a:t>
            </a:r>
            <a:r>
              <a:rPr lang="de-DE" sz="1400" err="1"/>
              <a:t>about</a:t>
            </a:r>
            <a:r>
              <a:rPr lang="de-DE" sz="1400"/>
              <a:t> </a:t>
            </a:r>
            <a:r>
              <a:rPr lang="de-DE" sz="1400" err="1"/>
              <a:t>thinking</a:t>
            </a:r>
            <a:r>
              <a:rPr lang="de-DE" sz="1400"/>
              <a:t>‘</a:t>
            </a:r>
          </a:p>
          <a:p>
            <a:r>
              <a:rPr lang="de-DE" sz="1600"/>
              <a:t>Motivieren &amp; Neugier stimulieren</a:t>
            </a:r>
          </a:p>
          <a:p>
            <a:pPr lvl="1"/>
            <a:r>
              <a:rPr lang="de-DE" sz="1400"/>
              <a:t>Selbstbewusstheit &amp; lebenslanges Lernen</a:t>
            </a:r>
          </a:p>
          <a:p>
            <a:r>
              <a:rPr lang="de-DE" sz="1600"/>
              <a:t>An Ziele &amp; Bedürfnisse der Lernenden anpassen</a:t>
            </a:r>
          </a:p>
          <a:p>
            <a:pPr lvl="1"/>
            <a:r>
              <a:rPr lang="de-DE" sz="1400"/>
              <a:t>Durch Beurteilung des aktuellen Status &amp; der Ziele </a:t>
            </a:r>
          </a:p>
          <a:p>
            <a:pPr>
              <a:buFont typeface="Wingdings" pitchFamily="2" charset="2"/>
              <a:buChar char="Ø"/>
            </a:pPr>
            <a:r>
              <a:rPr lang="de-DE" sz="1600"/>
              <a:t> Wie kann man Chatbot pädagogische Dimensionen &amp; Prinzipien beibringen?                       Prompt-Engineering</a:t>
            </a:r>
          </a:p>
        </p:txBody>
      </p:sp>
      <p:sp>
        <p:nvSpPr>
          <p:cNvPr id="7" name="Pfeil nach rechts 6">
            <a:extLst>
              <a:ext uri="{FF2B5EF4-FFF2-40B4-BE49-F238E27FC236}">
                <a16:creationId xmlns:a16="http://schemas.microsoft.com/office/drawing/2014/main" id="{1D06AB5F-2D4F-1CF7-57AB-35C73010A5EA}"/>
              </a:ext>
            </a:extLst>
          </p:cNvPr>
          <p:cNvSpPr/>
          <p:nvPr/>
        </p:nvSpPr>
        <p:spPr>
          <a:xfrm>
            <a:off x="7990705" y="5165126"/>
            <a:ext cx="621955" cy="296562"/>
          </a:xfrm>
          <a:prstGeom prst="rightArrow">
            <a:avLst/>
          </a:prstGeom>
          <a:solidFill>
            <a:schemeClr val="accent2"/>
          </a:solidFill>
          <a:ln>
            <a:solidFill>
              <a:srgbClr val="FFC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de-DE"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933046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0F13C4-66A8-C2F4-D3ED-17BAAD0F285E}"/>
              </a:ext>
            </a:extLst>
          </p:cNvPr>
          <p:cNvSpPr>
            <a:spLocks noGrp="1"/>
          </p:cNvSpPr>
          <p:nvPr>
            <p:ph type="title"/>
          </p:nvPr>
        </p:nvSpPr>
        <p:spPr/>
        <p:txBody>
          <a:bodyPr>
            <a:normAutofit fontScale="90000"/>
          </a:bodyPr>
          <a:lstStyle/>
          <a:p>
            <a:r>
              <a:rPr lang="de-DE"/>
              <a:t>RAG-Pipeline in </a:t>
            </a:r>
            <a:r>
              <a:rPr lang="de-DE" err="1"/>
              <a:t>Flowise</a:t>
            </a:r>
            <a:endParaRPr lang="de-DE"/>
          </a:p>
        </p:txBody>
      </p:sp>
      <p:pic>
        <p:nvPicPr>
          <p:cNvPr id="5" name="Inhaltsplatzhalter 4" descr="Ein Bild, das Text, Software, Screenshot enthält.&#10;&#10;Automatisch generierte Beschreibung">
            <a:extLst>
              <a:ext uri="{FF2B5EF4-FFF2-40B4-BE49-F238E27FC236}">
                <a16:creationId xmlns:a16="http://schemas.microsoft.com/office/drawing/2014/main" id="{E1390B45-71C1-DDF4-345D-64F58C907499}"/>
              </a:ext>
            </a:extLst>
          </p:cNvPr>
          <p:cNvPicPr>
            <a:picLocks noGrp="1" noChangeAspect="1"/>
          </p:cNvPicPr>
          <p:nvPr>
            <p:ph idx="4294967295"/>
          </p:nvPr>
        </p:nvPicPr>
        <p:blipFill>
          <a:blip r:embed="rId2"/>
          <a:stretch>
            <a:fillRect/>
          </a:stretch>
        </p:blipFill>
        <p:spPr>
          <a:xfrm>
            <a:off x="955635" y="1478327"/>
            <a:ext cx="9830341" cy="5013913"/>
          </a:xfrm>
          <a:prstGeom prst="rect">
            <a:avLst/>
          </a:prstGeom>
        </p:spPr>
      </p:pic>
    </p:spTree>
    <p:extLst>
      <p:ext uri="{BB962C8B-B14F-4D97-AF65-F5344CB8AC3E}">
        <p14:creationId xmlns:p14="http://schemas.microsoft.com/office/powerpoint/2010/main" val="2255590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F28DF-BE45-4C9B-EF50-06F8A73DF80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A33A23D-B1B9-5824-4345-52599F713C33}"/>
              </a:ext>
            </a:extLst>
          </p:cNvPr>
          <p:cNvSpPr>
            <a:spLocks noGrp="1"/>
          </p:cNvSpPr>
          <p:nvPr>
            <p:ph type="title"/>
          </p:nvPr>
        </p:nvSpPr>
        <p:spPr/>
        <p:txBody>
          <a:bodyPr>
            <a:normAutofit fontScale="90000"/>
          </a:bodyPr>
          <a:lstStyle/>
          <a:p>
            <a:r>
              <a:rPr lang="de-DE"/>
              <a:t>Gruppe 3</a:t>
            </a:r>
          </a:p>
        </p:txBody>
      </p:sp>
      <p:sp>
        <p:nvSpPr>
          <p:cNvPr id="3" name="Fußzeilenplatzhalter 2">
            <a:extLst>
              <a:ext uri="{FF2B5EF4-FFF2-40B4-BE49-F238E27FC236}">
                <a16:creationId xmlns:a16="http://schemas.microsoft.com/office/drawing/2014/main" id="{BA392F0D-41AB-8A86-5102-DCF38D3CF4AC}"/>
              </a:ext>
            </a:extLst>
          </p:cNvPr>
          <p:cNvSpPr>
            <a:spLocks noGrp="1"/>
          </p:cNvSpPr>
          <p:nvPr>
            <p:ph type="ftr" sz="quarter" idx="4294967295"/>
          </p:nvPr>
        </p:nvSpPr>
        <p:spPr>
          <a:xfrm>
            <a:off x="362339" y="6356350"/>
            <a:ext cx="4114800" cy="365125"/>
          </a:xfrm>
        </p:spPr>
        <p:txBody>
          <a:bodyPr/>
          <a:lstStyle/>
          <a:p>
            <a:r>
              <a:rPr lang="de-DE"/>
              <a:t>DBE Projekt1 - PlanQK AI Chatbot</a:t>
            </a:r>
          </a:p>
        </p:txBody>
      </p:sp>
      <p:sp>
        <p:nvSpPr>
          <p:cNvPr id="4" name="Foliennummernplatzhalter 3">
            <a:extLst>
              <a:ext uri="{FF2B5EF4-FFF2-40B4-BE49-F238E27FC236}">
                <a16:creationId xmlns:a16="http://schemas.microsoft.com/office/drawing/2014/main" id="{14AB8E5B-5278-14FA-F21F-C3AF02FE9B05}"/>
              </a:ext>
            </a:extLst>
          </p:cNvPr>
          <p:cNvSpPr>
            <a:spLocks noGrp="1"/>
          </p:cNvSpPr>
          <p:nvPr>
            <p:ph type="sldNum" sz="quarter" idx="4294967295"/>
          </p:nvPr>
        </p:nvSpPr>
        <p:spPr>
          <a:xfrm>
            <a:off x="8610600" y="6356350"/>
            <a:ext cx="2743200" cy="365125"/>
          </a:xfrm>
        </p:spPr>
        <p:txBody>
          <a:bodyPr/>
          <a:lstStyle/>
          <a:p>
            <a:fld id="{ED832909-EC19-48EF-8290-21E6AAD8A5C6}" type="slidenum">
              <a:rPr lang="de-DE" smtClean="0"/>
              <a:t>29</a:t>
            </a:fld>
            <a:endParaRPr lang="de-DE"/>
          </a:p>
        </p:txBody>
      </p:sp>
    </p:spTree>
    <p:extLst>
      <p:ext uri="{BB962C8B-B14F-4D97-AF65-F5344CB8AC3E}">
        <p14:creationId xmlns:p14="http://schemas.microsoft.com/office/powerpoint/2010/main" val="846549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4C4ABD-ECD7-0C83-DCAA-47A6F4EA42AB}"/>
              </a:ext>
            </a:extLst>
          </p:cNvPr>
          <p:cNvSpPr>
            <a:spLocks noGrp="1"/>
          </p:cNvSpPr>
          <p:nvPr>
            <p:ph type="title"/>
          </p:nvPr>
        </p:nvSpPr>
        <p:spPr/>
        <p:txBody>
          <a:bodyPr>
            <a:normAutofit fontScale="90000"/>
          </a:bodyPr>
          <a:lstStyle/>
          <a:p>
            <a:r>
              <a:rPr lang="de-DE" b="1"/>
              <a:t>1) </a:t>
            </a:r>
            <a:r>
              <a:rPr lang="de-DE"/>
              <a:t>Einführung in</a:t>
            </a:r>
            <a:r>
              <a:rPr lang="de-DE" b="1"/>
              <a:t> RAG - Leander</a:t>
            </a:r>
          </a:p>
        </p:txBody>
      </p:sp>
      <p:sp>
        <p:nvSpPr>
          <p:cNvPr id="7" name="Fußzeilenplatzhalter 2">
            <a:extLst>
              <a:ext uri="{FF2B5EF4-FFF2-40B4-BE49-F238E27FC236}">
                <a16:creationId xmlns:a16="http://schemas.microsoft.com/office/drawing/2014/main" id="{E8595D7F-21B6-E14E-3A73-75CA5EA83C55}"/>
              </a:ext>
            </a:extLst>
          </p:cNvPr>
          <p:cNvSpPr>
            <a:spLocks noGrp="1"/>
          </p:cNvSpPr>
          <p:nvPr>
            <p:ph type="ftr" sz="quarter" idx="11"/>
          </p:nvPr>
        </p:nvSpPr>
        <p:spPr>
          <a:xfrm>
            <a:off x="362338" y="6451934"/>
            <a:ext cx="4713753" cy="191170"/>
          </a:xfrm>
        </p:spPr>
        <p:txBody>
          <a:bodyPr/>
          <a:lstStyle/>
          <a:p>
            <a:r>
              <a:rPr lang="de-DE"/>
              <a:t>Sinem K. &amp; Lars K. </a:t>
            </a:r>
            <a:r>
              <a:rPr lang="de-DE" sz="1800">
                <a:effectLst/>
                <a:latin typeface="Aptos" panose="020B0004020202020204" pitchFamily="34" charset="0"/>
                <a:ea typeface="Aptos" panose="020B0004020202020204" pitchFamily="34" charset="0"/>
                <a:cs typeface="Times New Roman" panose="02020603050405020304" pitchFamily="18" charset="0"/>
              </a:rPr>
              <a:t>- </a:t>
            </a:r>
            <a:r>
              <a:rPr lang="de-DE"/>
              <a:t>DBE Projekt1 - </a:t>
            </a:r>
            <a:r>
              <a:rPr lang="de-DE" err="1"/>
              <a:t>PlanQK</a:t>
            </a:r>
            <a:r>
              <a:rPr lang="de-DE"/>
              <a:t> AI Chatbot</a:t>
            </a:r>
          </a:p>
        </p:txBody>
      </p:sp>
      <p:sp>
        <p:nvSpPr>
          <p:cNvPr id="4" name="Foliennummernplatzhalter 3">
            <a:extLst>
              <a:ext uri="{FF2B5EF4-FFF2-40B4-BE49-F238E27FC236}">
                <a16:creationId xmlns:a16="http://schemas.microsoft.com/office/drawing/2014/main" id="{E30D2E41-152B-AFC3-4802-4265C7B2D3FA}"/>
              </a:ext>
            </a:extLst>
          </p:cNvPr>
          <p:cNvSpPr>
            <a:spLocks noGrp="1"/>
          </p:cNvSpPr>
          <p:nvPr>
            <p:ph type="sldNum" sz="quarter" idx="12"/>
          </p:nvPr>
        </p:nvSpPr>
        <p:spPr/>
        <p:txBody>
          <a:bodyPr/>
          <a:lstStyle/>
          <a:p>
            <a:fld id="{ED832909-EC19-48EF-8290-21E6AAD8A5C6}" type="slidenum">
              <a:rPr lang="de-DE" smtClean="0"/>
              <a:t>3</a:t>
            </a:fld>
            <a:endParaRPr lang="de-DE"/>
          </a:p>
        </p:txBody>
      </p:sp>
      <p:sp>
        <p:nvSpPr>
          <p:cNvPr id="5" name="Rechteck 4">
            <a:extLst>
              <a:ext uri="{FF2B5EF4-FFF2-40B4-BE49-F238E27FC236}">
                <a16:creationId xmlns:a16="http://schemas.microsoft.com/office/drawing/2014/main" id="{FDF303FF-94DA-51D7-6ECC-75BC94C5B116}"/>
              </a:ext>
            </a:extLst>
          </p:cNvPr>
          <p:cNvSpPr/>
          <p:nvPr/>
        </p:nvSpPr>
        <p:spPr>
          <a:xfrm>
            <a:off x="358878" y="1288026"/>
            <a:ext cx="11474244" cy="326572"/>
          </a:xfrm>
          <a:prstGeom prst="rect">
            <a:avLst/>
          </a:prstGeom>
          <a:solidFill>
            <a:srgbClr val="6564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solidFill>
                  <a:schemeClr val="bg1"/>
                </a:solidFill>
              </a:rPr>
              <a:t>„Retrieval-</a:t>
            </a:r>
            <a:r>
              <a:rPr lang="de-DE" b="1" err="1">
                <a:solidFill>
                  <a:schemeClr val="bg1"/>
                </a:solidFill>
              </a:rPr>
              <a:t>Augmented</a:t>
            </a:r>
            <a:r>
              <a:rPr lang="de-DE" b="1">
                <a:solidFill>
                  <a:schemeClr val="bg1"/>
                </a:solidFill>
              </a:rPr>
              <a:t> Generation“ (RAG)-</a:t>
            </a:r>
            <a:r>
              <a:rPr lang="de-DE" b="1" err="1">
                <a:solidFill>
                  <a:schemeClr val="bg1"/>
                </a:solidFill>
              </a:rPr>
              <a:t>Demystified</a:t>
            </a:r>
            <a:r>
              <a:rPr lang="de-DE" b="1">
                <a:solidFill>
                  <a:schemeClr val="bg1"/>
                </a:solidFill>
              </a:rPr>
              <a:t> von Leander</a:t>
            </a:r>
          </a:p>
        </p:txBody>
      </p:sp>
      <p:sp>
        <p:nvSpPr>
          <p:cNvPr id="6" name="Rechteck 5">
            <a:extLst>
              <a:ext uri="{FF2B5EF4-FFF2-40B4-BE49-F238E27FC236}">
                <a16:creationId xmlns:a16="http://schemas.microsoft.com/office/drawing/2014/main" id="{C8CAF181-F2A6-A6BD-B76F-75BAC176585D}"/>
              </a:ext>
            </a:extLst>
          </p:cNvPr>
          <p:cNvSpPr>
            <a:spLocks noGrp="1" noRot="1" noMove="1" noResize="1" noEditPoints="1" noAdjustHandles="1" noChangeArrowheads="1" noChangeShapeType="1"/>
          </p:cNvSpPr>
          <p:nvPr/>
        </p:nvSpPr>
        <p:spPr>
          <a:xfrm>
            <a:off x="358878" y="2221588"/>
            <a:ext cx="2743200" cy="409072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F64C4C7D-4DD6-E76A-98CA-71C0A1974E54}"/>
              </a:ext>
            </a:extLst>
          </p:cNvPr>
          <p:cNvSpPr>
            <a:spLocks noGrp="1" noRot="1" noMove="1" noResize="1" noEditPoints="1" noAdjustHandles="1" noChangeArrowheads="1" noChangeShapeType="1"/>
          </p:cNvSpPr>
          <p:nvPr/>
        </p:nvSpPr>
        <p:spPr>
          <a:xfrm>
            <a:off x="3269226" y="2221588"/>
            <a:ext cx="2743200" cy="409072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338839CE-4E83-33E9-1D1B-803CA66EC0BA}"/>
              </a:ext>
            </a:extLst>
          </p:cNvPr>
          <p:cNvSpPr>
            <a:spLocks noGrp="1" noRot="1" noMove="1" noResize="1" noEditPoints="1" noAdjustHandles="1" noChangeArrowheads="1" noChangeShapeType="1"/>
          </p:cNvSpPr>
          <p:nvPr/>
        </p:nvSpPr>
        <p:spPr>
          <a:xfrm>
            <a:off x="6179574" y="2221588"/>
            <a:ext cx="2743200" cy="4090722"/>
          </a:xfrm>
          <a:prstGeom prst="rect">
            <a:avLst/>
          </a:prstGeom>
          <a:solidFill>
            <a:schemeClr val="bg1">
              <a:lumMod val="95000"/>
              <a:alpha val="3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94963163-7BA5-0D2C-183A-0D553A5192A3}"/>
              </a:ext>
            </a:extLst>
          </p:cNvPr>
          <p:cNvSpPr>
            <a:spLocks noGrp="1" noRot="1" noMove="1" noResize="1" noEditPoints="1" noAdjustHandles="1" noChangeArrowheads="1" noChangeShapeType="1"/>
          </p:cNvSpPr>
          <p:nvPr/>
        </p:nvSpPr>
        <p:spPr>
          <a:xfrm>
            <a:off x="9089922" y="2221588"/>
            <a:ext cx="2743200" cy="4090722"/>
          </a:xfrm>
          <a:prstGeom prst="rect">
            <a:avLst/>
          </a:prstGeom>
          <a:solidFill>
            <a:schemeClr val="bg1">
              <a:lumMod val="95000"/>
              <a:alpha val="3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E2ED6402-8037-3EB6-B77D-797F4CDBF2AE}"/>
              </a:ext>
            </a:extLst>
          </p:cNvPr>
          <p:cNvSpPr/>
          <p:nvPr/>
        </p:nvSpPr>
        <p:spPr>
          <a:xfrm>
            <a:off x="358878" y="1685730"/>
            <a:ext cx="2743200" cy="457702"/>
          </a:xfrm>
          <a:prstGeom prst="rect">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err="1">
                <a:ea typeface="Calibri" panose="020F0502020204030204" pitchFamily="34" charset="0"/>
                <a:cs typeface="Times New Roman" panose="02020603050405020304" pitchFamily="18" charset="0"/>
              </a:rPr>
              <a:t>Grundlagen</a:t>
            </a:r>
            <a:r>
              <a:rPr lang="en-US" sz="1600" b="1">
                <a:ea typeface="Calibri" panose="020F0502020204030204" pitchFamily="34" charset="0"/>
                <a:cs typeface="Times New Roman" panose="02020603050405020304" pitchFamily="18" charset="0"/>
              </a:rPr>
              <a:t> von</a:t>
            </a:r>
            <a:r>
              <a:rPr lang="en-US" sz="1600" b="1">
                <a:effectLst/>
                <a:ea typeface="Calibri" panose="020F0502020204030204" pitchFamily="34" charset="0"/>
                <a:cs typeface="Times New Roman" panose="02020603050405020304" pitchFamily="18" charset="0"/>
              </a:rPr>
              <a:t> “Large Language Models” (LLMs)</a:t>
            </a:r>
            <a:endParaRPr lang="de-DE" sz="1600"/>
          </a:p>
        </p:txBody>
      </p:sp>
      <p:sp>
        <p:nvSpPr>
          <p:cNvPr id="13" name="Rechteck 12">
            <a:extLst>
              <a:ext uri="{FF2B5EF4-FFF2-40B4-BE49-F238E27FC236}">
                <a16:creationId xmlns:a16="http://schemas.microsoft.com/office/drawing/2014/main" id="{18F823D5-9C79-02D9-343A-FCAC8D97D0E5}"/>
              </a:ext>
            </a:extLst>
          </p:cNvPr>
          <p:cNvSpPr/>
          <p:nvPr/>
        </p:nvSpPr>
        <p:spPr>
          <a:xfrm>
            <a:off x="3269226" y="1685730"/>
            <a:ext cx="2743200" cy="457702"/>
          </a:xfrm>
          <a:prstGeom prst="rect">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err="1">
                <a:ea typeface="Calibri" panose="020F0502020204030204" pitchFamily="34" charset="0"/>
                <a:cs typeface="Times New Roman" panose="02020603050405020304" pitchFamily="18" charset="0"/>
              </a:rPr>
              <a:t>Einführung</a:t>
            </a:r>
            <a:r>
              <a:rPr lang="en-US" sz="1600" b="1">
                <a:ea typeface="Calibri" panose="020F0502020204030204" pitchFamily="34" charset="0"/>
                <a:cs typeface="Times New Roman" panose="02020603050405020304" pitchFamily="18" charset="0"/>
              </a:rPr>
              <a:t> in</a:t>
            </a:r>
            <a:r>
              <a:rPr lang="en-US" sz="1600" b="1">
                <a:effectLst/>
                <a:ea typeface="Calibri" panose="020F0502020204030204" pitchFamily="34" charset="0"/>
                <a:cs typeface="Times New Roman" panose="02020603050405020304" pitchFamily="18" charset="0"/>
              </a:rPr>
              <a:t> RAG</a:t>
            </a:r>
            <a:endParaRPr lang="de-DE" sz="1600"/>
          </a:p>
        </p:txBody>
      </p:sp>
      <p:sp>
        <p:nvSpPr>
          <p:cNvPr id="14" name="Rechteck 13">
            <a:extLst>
              <a:ext uri="{FF2B5EF4-FFF2-40B4-BE49-F238E27FC236}">
                <a16:creationId xmlns:a16="http://schemas.microsoft.com/office/drawing/2014/main" id="{9944F100-3B75-0EA0-6CAB-3FBB6AF51C2C}"/>
              </a:ext>
            </a:extLst>
          </p:cNvPr>
          <p:cNvSpPr/>
          <p:nvPr/>
        </p:nvSpPr>
        <p:spPr>
          <a:xfrm>
            <a:off x="6179574" y="1685730"/>
            <a:ext cx="2743200" cy="457702"/>
          </a:xfrm>
          <a:prstGeom prst="rect">
            <a:avLst/>
          </a:prstGeom>
          <a:solidFill>
            <a:srgbClr val="FECC00">
              <a:alpha val="3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a:t>Vorteile von RAG</a:t>
            </a:r>
          </a:p>
        </p:txBody>
      </p:sp>
      <p:sp>
        <p:nvSpPr>
          <p:cNvPr id="15" name="Rechteck 14">
            <a:extLst>
              <a:ext uri="{FF2B5EF4-FFF2-40B4-BE49-F238E27FC236}">
                <a16:creationId xmlns:a16="http://schemas.microsoft.com/office/drawing/2014/main" id="{BC56AA57-9783-D570-E59B-40AFBE24B9A1}"/>
              </a:ext>
            </a:extLst>
          </p:cNvPr>
          <p:cNvSpPr/>
          <p:nvPr/>
        </p:nvSpPr>
        <p:spPr>
          <a:xfrm>
            <a:off x="9089922" y="1685730"/>
            <a:ext cx="2743200" cy="457702"/>
          </a:xfrm>
          <a:prstGeom prst="rect">
            <a:avLst/>
          </a:prstGeom>
          <a:solidFill>
            <a:srgbClr val="FECC00">
              <a:alpha val="3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a:t>Zusammenfassung</a:t>
            </a:r>
          </a:p>
        </p:txBody>
      </p:sp>
      <p:sp>
        <p:nvSpPr>
          <p:cNvPr id="16" name="Textfeld 15">
            <a:extLst>
              <a:ext uri="{FF2B5EF4-FFF2-40B4-BE49-F238E27FC236}">
                <a16:creationId xmlns:a16="http://schemas.microsoft.com/office/drawing/2014/main" id="{AE47D818-D7B8-8ED6-1E92-BC3D13991445}"/>
              </a:ext>
            </a:extLst>
          </p:cNvPr>
          <p:cNvSpPr txBox="1"/>
          <p:nvPr/>
        </p:nvSpPr>
        <p:spPr>
          <a:xfrm>
            <a:off x="358878" y="2380207"/>
            <a:ext cx="2743200" cy="3846566"/>
          </a:xfrm>
          <a:prstGeom prst="rect">
            <a:avLst/>
          </a:prstGeom>
          <a:noFill/>
        </p:spPr>
        <p:txBody>
          <a:bodyPr wrap="square" rtlCol="0">
            <a:spAutoFit/>
          </a:bodyPr>
          <a:lstStyle/>
          <a:p>
            <a:pPr marL="171450" indent="-171450">
              <a:lnSpc>
                <a:spcPct val="107000"/>
              </a:lnSpc>
              <a:spcAft>
                <a:spcPts val="800"/>
              </a:spcAft>
              <a:buSzPts val="1000"/>
              <a:buFont typeface="Wingdings" panose="05000000000000000000" pitchFamily="2" charset="2"/>
              <a:buChar char="§"/>
              <a:tabLst>
                <a:tab pos="457200" algn="l"/>
              </a:tabLst>
            </a:pPr>
            <a:r>
              <a:rPr lang="de-DE" sz="1200" b="1" kern="100">
                <a:ea typeface="Calibri" panose="020F0502020204030204" pitchFamily="34" charset="0"/>
                <a:cs typeface="Times New Roman" panose="02020603050405020304" pitchFamily="18" charset="0"/>
              </a:rPr>
              <a:t>Transformer Architektur: </a:t>
            </a:r>
            <a:r>
              <a:rPr lang="de-DE" sz="1200" kern="100">
                <a:ea typeface="Calibri" panose="020F0502020204030204" pitchFamily="34" charset="0"/>
                <a:cs typeface="Times New Roman" panose="02020603050405020304" pitchFamily="18" charset="0"/>
              </a:rPr>
              <a:t>Besteht aus einem Encoder-Decoder-System, das durch </a:t>
            </a:r>
            <a:r>
              <a:rPr lang="en-US" sz="1200" kern="100">
                <a:effectLst/>
                <a:ea typeface="Calibri" panose="020F0502020204030204" pitchFamily="34" charset="0"/>
                <a:cs typeface="Times New Roman" panose="02020603050405020304" pitchFamily="18" charset="0"/>
              </a:rPr>
              <a:t>self-attention und feed-forward networks funktioniert.</a:t>
            </a:r>
            <a:endParaRPr lang="de-DE" sz="1200" kern="100">
              <a:ea typeface="Calibri" panose="020F0502020204030204" pitchFamily="34" charset="0"/>
              <a:cs typeface="Times New Roman" panose="02020603050405020304" pitchFamily="18" charset="0"/>
            </a:endParaRPr>
          </a:p>
          <a:p>
            <a:pPr marL="171450" indent="-171450">
              <a:lnSpc>
                <a:spcPct val="107000"/>
              </a:lnSpc>
              <a:spcAft>
                <a:spcPts val="800"/>
              </a:spcAft>
              <a:buSzPts val="1000"/>
              <a:buFont typeface="Wingdings" panose="05000000000000000000" pitchFamily="2" charset="2"/>
              <a:buChar char="§"/>
              <a:tabLst>
                <a:tab pos="457200" algn="l"/>
              </a:tabLst>
            </a:pPr>
            <a:r>
              <a:rPr lang="de-DE" sz="1200" b="1"/>
              <a:t>Fähigkeiten: </a:t>
            </a:r>
            <a:r>
              <a:rPr lang="de-DE" sz="1200"/>
              <a:t>Befolgen von Anweisungen, kontextbezogenes Lernen, schrittweises Denken.</a:t>
            </a:r>
            <a:endParaRPr lang="en-US" sz="1200" kern="100">
              <a:effectLst/>
              <a:ea typeface="Calibri" panose="020F0502020204030204" pitchFamily="34" charset="0"/>
              <a:cs typeface="Times New Roman" panose="02020603050405020304" pitchFamily="18" charset="0"/>
            </a:endParaRPr>
          </a:p>
          <a:p>
            <a:pPr marL="171450" lvl="0" indent="-171450">
              <a:lnSpc>
                <a:spcPct val="107000"/>
              </a:lnSpc>
              <a:spcAft>
                <a:spcPts val="800"/>
              </a:spcAft>
              <a:buSzPts val="1000"/>
              <a:buFont typeface="Wingdings" panose="05000000000000000000" pitchFamily="2" charset="2"/>
              <a:buChar char="§"/>
              <a:tabLst>
                <a:tab pos="457200" algn="l"/>
              </a:tabLst>
            </a:pPr>
            <a:r>
              <a:rPr lang="en-US" sz="1200" b="1" kern="100" err="1">
                <a:ea typeface="Calibri" panose="020F0502020204030204" pitchFamily="34" charset="0"/>
                <a:cs typeface="Times New Roman" panose="02020603050405020304" pitchFamily="18" charset="0"/>
              </a:rPr>
              <a:t>Limitationen</a:t>
            </a:r>
            <a:r>
              <a:rPr lang="en-US" sz="1200" b="1" kern="100">
                <a:ea typeface="Calibri" panose="020F0502020204030204" pitchFamily="34" charset="0"/>
                <a:cs typeface="Times New Roman" panose="02020603050405020304" pitchFamily="18" charset="0"/>
              </a:rPr>
              <a:t>: </a:t>
            </a:r>
            <a:r>
              <a:rPr lang="en-US" sz="1200" kern="100" err="1">
                <a:ea typeface="Calibri" panose="020F0502020204030204" pitchFamily="34" charset="0"/>
                <a:cs typeface="Times New Roman" panose="02020603050405020304" pitchFamily="18" charset="0"/>
              </a:rPr>
              <a:t>Halluzinationen</a:t>
            </a:r>
            <a:r>
              <a:rPr lang="en-US" sz="1200" kern="100">
                <a:ea typeface="Calibri" panose="020F0502020204030204" pitchFamily="34" charset="0"/>
                <a:cs typeface="Times New Roman" panose="02020603050405020304" pitchFamily="18" charset="0"/>
              </a:rPr>
              <a:t>, </a:t>
            </a:r>
            <a:r>
              <a:rPr lang="en-US" sz="1200" kern="100" err="1">
                <a:ea typeface="Calibri" panose="020F0502020204030204" pitchFamily="34" charset="0"/>
                <a:cs typeface="Times New Roman" panose="02020603050405020304" pitchFamily="18" charset="0"/>
              </a:rPr>
              <a:t>begrenztes</a:t>
            </a:r>
            <a:r>
              <a:rPr lang="en-US" sz="1200" kern="100">
                <a:ea typeface="Calibri" panose="020F0502020204030204" pitchFamily="34" charset="0"/>
                <a:cs typeface="Times New Roman" panose="02020603050405020304" pitchFamily="18" charset="0"/>
              </a:rPr>
              <a:t> </a:t>
            </a:r>
            <a:r>
              <a:rPr lang="en-US" sz="1200" kern="100" err="1">
                <a:ea typeface="Calibri" panose="020F0502020204030204" pitchFamily="34" charset="0"/>
                <a:cs typeface="Times New Roman" panose="02020603050405020304" pitchFamily="18" charset="0"/>
              </a:rPr>
              <a:t>parametrisches</a:t>
            </a:r>
            <a:r>
              <a:rPr lang="en-US" sz="1200" kern="100">
                <a:ea typeface="Calibri" panose="020F0502020204030204" pitchFamily="34" charset="0"/>
                <a:cs typeface="Times New Roman" panose="02020603050405020304" pitchFamily="18" charset="0"/>
              </a:rPr>
              <a:t> Wissen… </a:t>
            </a:r>
          </a:p>
          <a:p>
            <a:pPr marL="171450" lvl="0" indent="-171450">
              <a:lnSpc>
                <a:spcPct val="107000"/>
              </a:lnSpc>
              <a:spcAft>
                <a:spcPts val="800"/>
              </a:spcAft>
              <a:buSzPts val="1000"/>
              <a:buFont typeface="Wingdings" panose="05000000000000000000" pitchFamily="2" charset="2"/>
              <a:buChar char="§"/>
              <a:tabLst>
                <a:tab pos="457200" algn="l"/>
              </a:tabLst>
            </a:pPr>
            <a:r>
              <a:rPr lang="en-US" sz="1200" b="1" kern="100" err="1">
                <a:effectLst/>
                <a:ea typeface="Calibri" panose="020F0502020204030204" pitchFamily="34" charset="0"/>
                <a:cs typeface="Times New Roman" panose="02020603050405020304" pitchFamily="18" charset="0"/>
              </a:rPr>
              <a:t>Optimierungen</a:t>
            </a:r>
            <a:r>
              <a:rPr lang="en-US" sz="1200" kern="100">
                <a:effectLst/>
                <a:ea typeface="Calibri" panose="020F0502020204030204" pitchFamily="34" charset="0"/>
                <a:cs typeface="Times New Roman" panose="02020603050405020304" pitchFamily="18" charset="0"/>
              </a:rPr>
              <a:t>: Fine-Tuning, Prompt Engineering, Pre-Training, </a:t>
            </a:r>
            <a:r>
              <a:rPr lang="en-US" sz="1200" b="1" kern="100">
                <a:effectLst/>
                <a:ea typeface="Calibri" panose="020F0502020204030204" pitchFamily="34" charset="0"/>
                <a:cs typeface="Times New Roman" panose="02020603050405020304" pitchFamily="18" charset="0"/>
              </a:rPr>
              <a:t>RAG</a:t>
            </a:r>
            <a:endParaRPr lang="de-DE" sz="1200" b="1" kern="100">
              <a:effectLst/>
              <a:ea typeface="Calibri" panose="020F0502020204030204" pitchFamily="34" charset="0"/>
              <a:cs typeface="Times New Roman" panose="02020603050405020304" pitchFamily="18" charset="0"/>
            </a:endParaRPr>
          </a:p>
          <a:p>
            <a:pPr marL="285750" lvl="0" indent="-285750">
              <a:lnSpc>
                <a:spcPct val="107000"/>
              </a:lnSpc>
              <a:spcAft>
                <a:spcPts val="800"/>
              </a:spcAft>
              <a:buSzPts val="1000"/>
              <a:buFont typeface="Wingdings" panose="05000000000000000000" pitchFamily="2" charset="2"/>
              <a:buChar char="§"/>
              <a:tabLst>
                <a:tab pos="457200" algn="l"/>
              </a:tabLst>
            </a:pPr>
            <a:endParaRPr lang="de-DE" sz="1200" kern="100">
              <a:effectLst/>
              <a:ea typeface="Calibri" panose="020F0502020204030204" pitchFamily="34" charset="0"/>
              <a:cs typeface="Times New Roman" panose="02020603050405020304" pitchFamily="18" charset="0"/>
            </a:endParaRPr>
          </a:p>
          <a:p>
            <a:endParaRPr lang="de-DE"/>
          </a:p>
        </p:txBody>
      </p:sp>
      <p:sp>
        <p:nvSpPr>
          <p:cNvPr id="3" name="Textfeld 2">
            <a:extLst>
              <a:ext uri="{FF2B5EF4-FFF2-40B4-BE49-F238E27FC236}">
                <a16:creationId xmlns:a16="http://schemas.microsoft.com/office/drawing/2014/main" id="{8F240AC5-264E-B644-212C-34B0F1D72ECE}"/>
              </a:ext>
            </a:extLst>
          </p:cNvPr>
          <p:cNvSpPr txBox="1"/>
          <p:nvPr/>
        </p:nvSpPr>
        <p:spPr>
          <a:xfrm>
            <a:off x="3269226" y="2386425"/>
            <a:ext cx="2743200" cy="1769074"/>
          </a:xfrm>
          <a:prstGeom prst="rect">
            <a:avLst/>
          </a:prstGeom>
          <a:noFill/>
        </p:spPr>
        <p:txBody>
          <a:bodyPr wrap="square" rtlCol="0">
            <a:spAutoFit/>
          </a:bodyPr>
          <a:lstStyle/>
          <a:p>
            <a:pPr marL="171450" lvl="0" indent="-171450">
              <a:lnSpc>
                <a:spcPct val="107000"/>
              </a:lnSpc>
              <a:spcAft>
                <a:spcPts val="800"/>
              </a:spcAft>
              <a:buSzPts val="1000"/>
              <a:buFont typeface="Wingdings" panose="05000000000000000000" pitchFamily="2" charset="2"/>
              <a:buChar char="§"/>
              <a:tabLst>
                <a:tab pos="457200" algn="l"/>
              </a:tabLst>
            </a:pPr>
            <a:r>
              <a:rPr lang="de-DE" sz="1200" b="1"/>
              <a:t>Kombination von Retrieval und Generierung</a:t>
            </a:r>
            <a:r>
              <a:rPr lang="de-DE" sz="1200"/>
              <a:t>: RAG integriert eine Suchkomponente mit einem generativen Modell, um relevante Informationen aus externen Quellen abzurufen und in die Antwortgenerierung einzubeziehen.</a:t>
            </a:r>
          </a:p>
          <a:p>
            <a:pPr marL="171450" lvl="0" indent="-171450">
              <a:lnSpc>
                <a:spcPct val="107000"/>
              </a:lnSpc>
              <a:spcAft>
                <a:spcPts val="800"/>
              </a:spcAft>
              <a:buSzPts val="1000"/>
              <a:buFont typeface="Wingdings" panose="05000000000000000000" pitchFamily="2" charset="2"/>
              <a:buChar char="§"/>
              <a:tabLst>
                <a:tab pos="457200" algn="l"/>
              </a:tabLst>
            </a:pPr>
            <a:r>
              <a:rPr lang="de-DE" sz="1200" b="1"/>
              <a:t>Darstellung von RAG…</a:t>
            </a:r>
            <a:endParaRPr lang="de-DE" b="1"/>
          </a:p>
        </p:txBody>
      </p:sp>
      <p:sp>
        <p:nvSpPr>
          <p:cNvPr id="8" name="Foliennummernplatzhalter 3">
            <a:extLst>
              <a:ext uri="{FF2B5EF4-FFF2-40B4-BE49-F238E27FC236}">
                <a16:creationId xmlns:a16="http://schemas.microsoft.com/office/drawing/2014/main" id="{47E0DAE8-D164-E9F5-4C81-13D1F379718D}"/>
              </a:ext>
            </a:extLst>
          </p:cNvPr>
          <p:cNvSpPr txBox="1">
            <a:spLocks/>
          </p:cNvSpPr>
          <p:nvPr/>
        </p:nvSpPr>
        <p:spPr>
          <a:xfrm>
            <a:off x="8305006" y="6480229"/>
            <a:ext cx="2743200" cy="191170"/>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Quelle: [1]</a:t>
            </a:r>
          </a:p>
        </p:txBody>
      </p:sp>
    </p:spTree>
    <p:extLst>
      <p:ext uri="{BB962C8B-B14F-4D97-AF65-F5344CB8AC3E}">
        <p14:creationId xmlns:p14="http://schemas.microsoft.com/office/powerpoint/2010/main" val="1884639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feld 17">
            <a:extLst>
              <a:ext uri="{FF2B5EF4-FFF2-40B4-BE49-F238E27FC236}">
                <a16:creationId xmlns:a16="http://schemas.microsoft.com/office/drawing/2014/main" id="{5A9A19E4-98D0-FA78-F4A5-24DCDE7072BA}"/>
              </a:ext>
            </a:extLst>
          </p:cNvPr>
          <p:cNvSpPr txBox="1"/>
          <p:nvPr/>
        </p:nvSpPr>
        <p:spPr>
          <a:xfrm>
            <a:off x="2458932" y="2236147"/>
            <a:ext cx="7408758" cy="3785652"/>
          </a:xfrm>
          <a:prstGeom prst="rect">
            <a:avLst/>
          </a:prstGeom>
          <a:noFill/>
        </p:spPr>
        <p:txBody>
          <a:bodyPr wrap="square" rtlCol="0">
            <a:spAutoFit/>
          </a:bodyPr>
          <a:lstStyle/>
          <a:p>
            <a:pPr algn="ctr"/>
            <a:r>
              <a:rPr lang="de-DE" sz="2400"/>
              <a:t>Installation der folgenden Komponenten:</a:t>
            </a:r>
          </a:p>
          <a:p>
            <a:pPr algn="ctr"/>
            <a:endParaRPr lang="de-DE" sz="2400"/>
          </a:p>
          <a:p>
            <a:pPr algn="ctr"/>
            <a:endParaRPr lang="de-DE" sz="2400"/>
          </a:p>
          <a:p>
            <a:pPr algn="ctr"/>
            <a:endParaRPr lang="de-DE" sz="2400"/>
          </a:p>
          <a:p>
            <a:r>
              <a:rPr lang="de-DE" sz="2400"/>
              <a:t>1.			2.			3.</a:t>
            </a:r>
          </a:p>
          <a:p>
            <a:pPr algn="ctr"/>
            <a:endParaRPr lang="de-DE" sz="2400"/>
          </a:p>
          <a:p>
            <a:pPr algn="ctr"/>
            <a:r>
              <a:rPr lang="de-DE" sz="2400"/>
              <a:t>Vollständigen Zugriff auf das Betriebssystem und sämtliche Rechte!</a:t>
            </a:r>
          </a:p>
          <a:p>
            <a:pPr algn="ctr"/>
            <a:endParaRPr lang="de-DE" sz="2400"/>
          </a:p>
          <a:p>
            <a:pPr algn="ctr"/>
            <a:r>
              <a:rPr lang="de-DE" sz="2400"/>
              <a:t>Ausreichend physische Ressourcen!</a:t>
            </a:r>
          </a:p>
        </p:txBody>
      </p:sp>
      <p:sp>
        <p:nvSpPr>
          <p:cNvPr id="3" name="Fußzeilenplatzhalter 2">
            <a:extLst>
              <a:ext uri="{FF2B5EF4-FFF2-40B4-BE49-F238E27FC236}">
                <a16:creationId xmlns:a16="http://schemas.microsoft.com/office/drawing/2014/main" id="{839F93A9-76FA-CA1A-59E8-EDA3117C5BC9}"/>
              </a:ext>
            </a:extLst>
          </p:cNvPr>
          <p:cNvSpPr>
            <a:spLocks noGrp="1"/>
          </p:cNvSpPr>
          <p:nvPr>
            <p:ph type="ftr" sz="quarter" idx="4294967295"/>
          </p:nvPr>
        </p:nvSpPr>
        <p:spPr>
          <a:xfrm>
            <a:off x="362339" y="6356350"/>
            <a:ext cx="4114800" cy="365125"/>
          </a:xfrm>
        </p:spPr>
        <p:txBody>
          <a:bodyPr/>
          <a:lstStyle/>
          <a:p>
            <a:r>
              <a:rPr lang="da-DK"/>
              <a:t>DBE Projekt1 - PlanQK AI Chatbot</a:t>
            </a:r>
            <a:endParaRPr lang="de-DE"/>
          </a:p>
        </p:txBody>
      </p:sp>
      <p:sp>
        <p:nvSpPr>
          <p:cNvPr id="4" name="Foliennummernplatzhalter 3">
            <a:extLst>
              <a:ext uri="{FF2B5EF4-FFF2-40B4-BE49-F238E27FC236}">
                <a16:creationId xmlns:a16="http://schemas.microsoft.com/office/drawing/2014/main" id="{FD0E6BA8-C546-23A5-C46C-87166BD8F508}"/>
              </a:ext>
            </a:extLst>
          </p:cNvPr>
          <p:cNvSpPr>
            <a:spLocks noGrp="1"/>
          </p:cNvSpPr>
          <p:nvPr>
            <p:ph type="sldNum" sz="quarter" idx="4294967295"/>
          </p:nvPr>
        </p:nvSpPr>
        <p:spPr>
          <a:xfrm>
            <a:off x="8610600" y="6356350"/>
            <a:ext cx="2743200" cy="365125"/>
          </a:xfrm>
        </p:spPr>
        <p:txBody>
          <a:bodyPr/>
          <a:lstStyle/>
          <a:p>
            <a:fld id="{462796C6-16B7-461E-9CF8-6D003E8C4FA4}" type="slidenum">
              <a:rPr lang="de-DE" smtClean="0"/>
              <a:t>30</a:t>
            </a:fld>
            <a:endParaRPr lang="de-DE"/>
          </a:p>
        </p:txBody>
      </p:sp>
      <p:sp>
        <p:nvSpPr>
          <p:cNvPr id="17" name="Textfeld 16">
            <a:extLst>
              <a:ext uri="{FF2B5EF4-FFF2-40B4-BE49-F238E27FC236}">
                <a16:creationId xmlns:a16="http://schemas.microsoft.com/office/drawing/2014/main" id="{5958F03C-1F61-9105-6961-5B3513637185}"/>
              </a:ext>
            </a:extLst>
          </p:cNvPr>
          <p:cNvSpPr txBox="1"/>
          <p:nvPr/>
        </p:nvSpPr>
        <p:spPr>
          <a:xfrm>
            <a:off x="838200" y="1215958"/>
            <a:ext cx="7950190" cy="646331"/>
          </a:xfrm>
          <a:prstGeom prst="rect">
            <a:avLst/>
          </a:prstGeom>
          <a:noFill/>
        </p:spPr>
        <p:txBody>
          <a:bodyPr wrap="none" rtlCol="0">
            <a:spAutoFit/>
          </a:bodyPr>
          <a:lstStyle/>
          <a:p>
            <a:r>
              <a:rPr lang="de-DE" sz="3600"/>
              <a:t>Systembeschreibung &amp; -anforderungen</a:t>
            </a:r>
          </a:p>
        </p:txBody>
      </p:sp>
      <p:sp>
        <p:nvSpPr>
          <p:cNvPr id="34" name="Textfeld 33">
            <a:extLst>
              <a:ext uri="{FF2B5EF4-FFF2-40B4-BE49-F238E27FC236}">
                <a16:creationId xmlns:a16="http://schemas.microsoft.com/office/drawing/2014/main" id="{40F4A113-31B5-2AAD-0428-C65401E2C378}"/>
              </a:ext>
            </a:extLst>
          </p:cNvPr>
          <p:cNvSpPr txBox="1"/>
          <p:nvPr/>
        </p:nvSpPr>
        <p:spPr>
          <a:xfrm>
            <a:off x="857601" y="1757308"/>
            <a:ext cx="2588978" cy="369332"/>
          </a:xfrm>
          <a:prstGeom prst="rect">
            <a:avLst/>
          </a:prstGeom>
          <a:noFill/>
        </p:spPr>
        <p:txBody>
          <a:bodyPr wrap="none" rtlCol="0">
            <a:spAutoFit/>
          </a:bodyPr>
          <a:lstStyle/>
          <a:p>
            <a:r>
              <a:rPr lang="de-DE"/>
              <a:t>Benötigte Komponenten</a:t>
            </a:r>
          </a:p>
        </p:txBody>
      </p:sp>
      <p:pic>
        <p:nvPicPr>
          <p:cNvPr id="5122" name="Picture 2" descr="10 Best Practices to Secure Your Node.js Application in Production | by  Afser Ali | Medium">
            <a:extLst>
              <a:ext uri="{FF2B5EF4-FFF2-40B4-BE49-F238E27FC236}">
                <a16:creationId xmlns:a16="http://schemas.microsoft.com/office/drawing/2014/main" id="{95B7B8CF-BEC7-0A72-D1C7-131D703D3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5373" y="2839817"/>
            <a:ext cx="1289156" cy="1289156"/>
          </a:xfrm>
          <a:prstGeom prst="rect">
            <a:avLst/>
          </a:prstGeom>
          <a:noFill/>
          <a:extLst>
            <a:ext uri="{909E8E84-426E-40DD-AFC4-6F175D3DCCD1}">
              <a14:hiddenFill xmlns:a14="http://schemas.microsoft.com/office/drawing/2010/main">
                <a:solidFill>
                  <a:srgbClr val="FFFFFF"/>
                </a:solidFill>
              </a14:hiddenFill>
            </a:ext>
          </a:extLst>
        </p:spPr>
      </p:pic>
      <p:pic>
        <p:nvPicPr>
          <p:cNvPr id="23" name="Grafik 22" descr="Ein Bild, das Schwarz, Dunkelheit enthält.&#10;&#10;Automatisch generierte Beschreibung">
            <a:extLst>
              <a:ext uri="{FF2B5EF4-FFF2-40B4-BE49-F238E27FC236}">
                <a16:creationId xmlns:a16="http://schemas.microsoft.com/office/drawing/2014/main" id="{FD1CC0B9-1F3C-4181-F8AC-2FE0C1991C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4918" y="2801600"/>
            <a:ext cx="908735" cy="1285283"/>
          </a:xfrm>
          <a:prstGeom prst="rect">
            <a:avLst/>
          </a:prstGeom>
        </p:spPr>
      </p:pic>
      <p:pic>
        <p:nvPicPr>
          <p:cNvPr id="25" name="Grafik 24">
            <a:extLst>
              <a:ext uri="{FF2B5EF4-FFF2-40B4-BE49-F238E27FC236}">
                <a16:creationId xmlns:a16="http://schemas.microsoft.com/office/drawing/2014/main" id="{73BEC39D-AFB3-A296-AF6C-5546A56C2F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40154" y="3008565"/>
            <a:ext cx="1078318" cy="1078318"/>
          </a:xfrm>
          <a:prstGeom prst="rect">
            <a:avLst/>
          </a:prstGeom>
        </p:spPr>
      </p:pic>
      <p:cxnSp>
        <p:nvCxnSpPr>
          <p:cNvPr id="45" name="Gerader Verbinder 44">
            <a:extLst>
              <a:ext uri="{FF2B5EF4-FFF2-40B4-BE49-F238E27FC236}">
                <a16:creationId xmlns:a16="http://schemas.microsoft.com/office/drawing/2014/main" id="{765C1044-8102-5DB9-F1BF-DA5AC22A366C}"/>
              </a:ext>
            </a:extLst>
          </p:cNvPr>
          <p:cNvCxnSpPr>
            <a:cxnSpLocks/>
          </p:cNvCxnSpPr>
          <p:nvPr/>
        </p:nvCxnSpPr>
        <p:spPr>
          <a:xfrm>
            <a:off x="3552794" y="556469"/>
            <a:ext cx="5055837" cy="21772"/>
          </a:xfrm>
          <a:prstGeom prst="line">
            <a:avLst/>
          </a:prstGeom>
          <a:ln w="19050"/>
          <a:effectLst>
            <a:softEdge rad="0"/>
          </a:effectLst>
        </p:spPr>
        <p:style>
          <a:lnRef idx="2">
            <a:schemeClr val="accent1"/>
          </a:lnRef>
          <a:fillRef idx="0">
            <a:schemeClr val="accent1"/>
          </a:fillRef>
          <a:effectRef idx="1">
            <a:schemeClr val="accent1"/>
          </a:effectRef>
          <a:fontRef idx="minor">
            <a:schemeClr val="tx1"/>
          </a:fontRef>
        </p:style>
      </p:cxnSp>
      <p:sp>
        <p:nvSpPr>
          <p:cNvPr id="47" name="Flussdiagramm: Daten 46">
            <a:extLst>
              <a:ext uri="{FF2B5EF4-FFF2-40B4-BE49-F238E27FC236}">
                <a16:creationId xmlns:a16="http://schemas.microsoft.com/office/drawing/2014/main" id="{A558D423-05E6-1805-E0BD-636DFE01CE2B}"/>
              </a:ext>
            </a:extLst>
          </p:cNvPr>
          <p:cNvSpPr/>
          <p:nvPr/>
        </p:nvSpPr>
        <p:spPr>
          <a:xfrm>
            <a:off x="7126509" y="34157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49" name="Flussdiagramm: Daten 48">
            <a:extLst>
              <a:ext uri="{FF2B5EF4-FFF2-40B4-BE49-F238E27FC236}">
                <a16:creationId xmlns:a16="http://schemas.microsoft.com/office/drawing/2014/main" id="{A634DFB7-2037-A1B8-EF50-8ED0EAC7624C}"/>
              </a:ext>
            </a:extLst>
          </p:cNvPr>
          <p:cNvSpPr/>
          <p:nvPr/>
        </p:nvSpPr>
        <p:spPr>
          <a:xfrm>
            <a:off x="5258008" y="341732"/>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1" name="Flussdiagramm: Daten 50">
            <a:extLst>
              <a:ext uri="{FF2B5EF4-FFF2-40B4-BE49-F238E27FC236}">
                <a16:creationId xmlns:a16="http://schemas.microsoft.com/office/drawing/2014/main" id="{FB544FA8-BC2F-9F91-9C62-6A2D6DB9D8D5}"/>
              </a:ext>
            </a:extLst>
          </p:cNvPr>
          <p:cNvSpPr/>
          <p:nvPr/>
        </p:nvSpPr>
        <p:spPr>
          <a:xfrm>
            <a:off x="4333983" y="342595"/>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3" name="Flussdiagramm: Daten 52">
            <a:extLst>
              <a:ext uri="{FF2B5EF4-FFF2-40B4-BE49-F238E27FC236}">
                <a16:creationId xmlns:a16="http://schemas.microsoft.com/office/drawing/2014/main" id="{C946C92C-CEB8-3424-6124-8D01BD26BC8E}"/>
              </a:ext>
            </a:extLst>
          </p:cNvPr>
          <p:cNvSpPr/>
          <p:nvPr/>
        </p:nvSpPr>
        <p:spPr>
          <a:xfrm>
            <a:off x="4330570"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1</a:t>
            </a:r>
          </a:p>
        </p:txBody>
      </p:sp>
      <p:sp>
        <p:nvSpPr>
          <p:cNvPr id="55" name="Flussdiagramm: Daten 54">
            <a:extLst>
              <a:ext uri="{FF2B5EF4-FFF2-40B4-BE49-F238E27FC236}">
                <a16:creationId xmlns:a16="http://schemas.microsoft.com/office/drawing/2014/main" id="{F517221B-04E7-FFC3-5EBB-DD26F7D7DFBF}"/>
              </a:ext>
            </a:extLst>
          </p:cNvPr>
          <p:cNvSpPr/>
          <p:nvPr/>
        </p:nvSpPr>
        <p:spPr>
          <a:xfrm>
            <a:off x="5260061" y="341732"/>
            <a:ext cx="651753" cy="447472"/>
          </a:xfrm>
          <a:prstGeom prst="flowChartInputOutput">
            <a:avLst/>
          </a:prstGeom>
          <a:solidFill>
            <a:srgbClr val="FECC00"/>
          </a:solidFill>
          <a:ln>
            <a:solidFill>
              <a:srgbClr val="6564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7" name="Flussdiagramm: Daten 56">
            <a:extLst>
              <a:ext uri="{FF2B5EF4-FFF2-40B4-BE49-F238E27FC236}">
                <a16:creationId xmlns:a16="http://schemas.microsoft.com/office/drawing/2014/main" id="{C4147C28-640D-6779-D6A6-4981F310EFE5}"/>
              </a:ext>
            </a:extLst>
          </p:cNvPr>
          <p:cNvSpPr/>
          <p:nvPr/>
        </p:nvSpPr>
        <p:spPr>
          <a:xfrm>
            <a:off x="7119044" y="341732"/>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4</a:t>
            </a:r>
          </a:p>
        </p:txBody>
      </p:sp>
      <p:sp>
        <p:nvSpPr>
          <p:cNvPr id="59" name="Rechteck 58">
            <a:extLst>
              <a:ext uri="{FF2B5EF4-FFF2-40B4-BE49-F238E27FC236}">
                <a16:creationId xmlns:a16="http://schemas.microsoft.com/office/drawing/2014/main" id="{440A49EE-8125-7BC4-935E-7E1B1D1059CB}"/>
              </a:ext>
            </a:extLst>
          </p:cNvPr>
          <p:cNvSpPr/>
          <p:nvPr/>
        </p:nvSpPr>
        <p:spPr>
          <a:xfrm>
            <a:off x="3168726"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1" name="Rechteck 60">
            <a:extLst>
              <a:ext uri="{FF2B5EF4-FFF2-40B4-BE49-F238E27FC236}">
                <a16:creationId xmlns:a16="http://schemas.microsoft.com/office/drawing/2014/main" id="{F8204394-8B42-01AE-489C-AF2E20A3062F}"/>
              </a:ext>
            </a:extLst>
          </p:cNvPr>
          <p:cNvSpPr/>
          <p:nvPr/>
        </p:nvSpPr>
        <p:spPr>
          <a:xfrm>
            <a:off x="8190711" y="81308"/>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3" name="Titel 4">
            <a:extLst>
              <a:ext uri="{FF2B5EF4-FFF2-40B4-BE49-F238E27FC236}">
                <a16:creationId xmlns:a16="http://schemas.microsoft.com/office/drawing/2014/main" id="{11E6101B-083B-3605-25AF-DAB74D1C9BCD}"/>
              </a:ext>
            </a:extLst>
          </p:cNvPr>
          <p:cNvSpPr txBox="1">
            <a:spLocks/>
          </p:cNvSpPr>
          <p:nvPr/>
        </p:nvSpPr>
        <p:spPr>
          <a:xfrm>
            <a:off x="362339" y="332566"/>
            <a:ext cx="3402901" cy="348471"/>
          </a:xfrm>
          <a:prstGeom prst="rect">
            <a:avLst/>
          </a:prstGeom>
        </p:spPr>
        <p:txBody>
          <a:bodyPr lIns="91440" tIns="45720" rIns="91440" bIns="45720" anchor="t">
            <a:normAutofit fontScale="90000" lnSpcReduction="20000"/>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de-DE" kern="100">
                <a:latin typeface="Aptos"/>
                <a:ea typeface="Aptos" panose="020B0004020202020204" pitchFamily="34" charset="0"/>
                <a:cs typeface="Times New Roman"/>
              </a:rPr>
              <a:t>3) Tutor GPT - Backend</a:t>
            </a:r>
            <a:endParaRPr lang="de-DE">
              <a:latin typeface="Aptos"/>
              <a:cs typeface="Times New Roman"/>
            </a:endParaRPr>
          </a:p>
        </p:txBody>
      </p:sp>
      <p:sp>
        <p:nvSpPr>
          <p:cNvPr id="5121" name="Flussdiagramm: Daten 5120">
            <a:extLst>
              <a:ext uri="{FF2B5EF4-FFF2-40B4-BE49-F238E27FC236}">
                <a16:creationId xmlns:a16="http://schemas.microsoft.com/office/drawing/2014/main" id="{D464099B-1D58-3E5C-3F66-BE0E8B9BC157}"/>
              </a:ext>
            </a:extLst>
          </p:cNvPr>
          <p:cNvSpPr/>
          <p:nvPr/>
        </p:nvSpPr>
        <p:spPr>
          <a:xfrm>
            <a:off x="6155638" y="342594"/>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124" name="Flussdiagramm: Daten 5123">
            <a:extLst>
              <a:ext uri="{FF2B5EF4-FFF2-40B4-BE49-F238E27FC236}">
                <a16:creationId xmlns:a16="http://schemas.microsoft.com/office/drawing/2014/main" id="{B5CB7318-B6C3-27BD-0D4D-84C4FB241691}"/>
              </a:ext>
            </a:extLst>
          </p:cNvPr>
          <p:cNvSpPr/>
          <p:nvPr/>
        </p:nvSpPr>
        <p:spPr>
          <a:xfrm>
            <a:off x="6165740" y="342595"/>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3</a:t>
            </a:r>
          </a:p>
        </p:txBody>
      </p:sp>
    </p:spTree>
    <p:extLst>
      <p:ext uri="{BB962C8B-B14F-4D97-AF65-F5344CB8AC3E}">
        <p14:creationId xmlns:p14="http://schemas.microsoft.com/office/powerpoint/2010/main" val="2402288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6CAF5-7F5A-E565-5BCA-E3CAB6E8BBDA}"/>
            </a:ext>
          </a:extLst>
        </p:cNvPr>
        <p:cNvGrpSpPr/>
        <p:nvPr/>
      </p:nvGrpSpPr>
      <p:grpSpPr>
        <a:xfrm>
          <a:off x="0" y="0"/>
          <a:ext cx="0" cy="0"/>
          <a:chOff x="0" y="0"/>
          <a:chExt cx="0" cy="0"/>
        </a:xfrm>
      </p:grpSpPr>
      <p:cxnSp>
        <p:nvCxnSpPr>
          <p:cNvPr id="11" name="Gerader Verbinder 10">
            <a:extLst>
              <a:ext uri="{FF2B5EF4-FFF2-40B4-BE49-F238E27FC236}">
                <a16:creationId xmlns:a16="http://schemas.microsoft.com/office/drawing/2014/main" id="{925BBA72-2B2B-99BE-5D64-C559847C892B}"/>
              </a:ext>
            </a:extLst>
          </p:cNvPr>
          <p:cNvCxnSpPr>
            <a:cxnSpLocks/>
          </p:cNvCxnSpPr>
          <p:nvPr/>
        </p:nvCxnSpPr>
        <p:spPr>
          <a:xfrm>
            <a:off x="2266545" y="622572"/>
            <a:ext cx="5719864" cy="0"/>
          </a:xfrm>
          <a:prstGeom prst="line">
            <a:avLst/>
          </a:prstGeom>
          <a:ln w="19050"/>
          <a:effectLst>
            <a:softEdge rad="0"/>
          </a:effectLst>
        </p:spPr>
        <p:style>
          <a:lnRef idx="2">
            <a:schemeClr val="accent1"/>
          </a:lnRef>
          <a:fillRef idx="0">
            <a:schemeClr val="accent1"/>
          </a:fillRef>
          <a:effectRef idx="1">
            <a:schemeClr val="accent1"/>
          </a:effectRef>
          <a:fontRef idx="minor">
            <a:schemeClr val="tx1"/>
          </a:fontRef>
        </p:style>
      </p:cxnSp>
      <p:sp>
        <p:nvSpPr>
          <p:cNvPr id="10" name="Flussdiagramm: Daten 9">
            <a:extLst>
              <a:ext uri="{FF2B5EF4-FFF2-40B4-BE49-F238E27FC236}">
                <a16:creationId xmlns:a16="http://schemas.microsoft.com/office/drawing/2014/main" id="{188EBF71-EAB2-EA0D-0700-6A6A85D1A2C1}"/>
              </a:ext>
            </a:extLst>
          </p:cNvPr>
          <p:cNvSpPr/>
          <p:nvPr/>
        </p:nvSpPr>
        <p:spPr>
          <a:xfrm>
            <a:off x="3104743" y="396949"/>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 name="Flussdiagramm: Daten 4">
            <a:extLst>
              <a:ext uri="{FF2B5EF4-FFF2-40B4-BE49-F238E27FC236}">
                <a16:creationId xmlns:a16="http://schemas.microsoft.com/office/drawing/2014/main" id="{155969A3-26EA-380C-DA27-6F13E9F831BB}"/>
              </a:ext>
            </a:extLst>
          </p:cNvPr>
          <p:cNvSpPr/>
          <p:nvPr/>
        </p:nvSpPr>
        <p:spPr>
          <a:xfrm>
            <a:off x="3104744" y="396949"/>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1</a:t>
            </a:r>
          </a:p>
        </p:txBody>
      </p:sp>
      <p:sp>
        <p:nvSpPr>
          <p:cNvPr id="12" name="Flussdiagramm: Daten 11">
            <a:extLst>
              <a:ext uri="{FF2B5EF4-FFF2-40B4-BE49-F238E27FC236}">
                <a16:creationId xmlns:a16="http://schemas.microsoft.com/office/drawing/2014/main" id="{11962E83-E188-9C0C-17BB-FAA99AD98FDE}"/>
              </a:ext>
            </a:extLst>
          </p:cNvPr>
          <p:cNvSpPr/>
          <p:nvPr/>
        </p:nvSpPr>
        <p:spPr>
          <a:xfrm>
            <a:off x="3979016" y="396949"/>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3" name="Fußzeilenplatzhalter 2">
            <a:extLst>
              <a:ext uri="{FF2B5EF4-FFF2-40B4-BE49-F238E27FC236}">
                <a16:creationId xmlns:a16="http://schemas.microsoft.com/office/drawing/2014/main" id="{2E155092-C9AB-4690-3996-20CA2BB1B74E}"/>
              </a:ext>
            </a:extLst>
          </p:cNvPr>
          <p:cNvSpPr>
            <a:spLocks noGrp="1"/>
          </p:cNvSpPr>
          <p:nvPr>
            <p:ph type="ftr" sz="quarter" idx="4294967295"/>
          </p:nvPr>
        </p:nvSpPr>
        <p:spPr>
          <a:xfrm>
            <a:off x="362339" y="6356350"/>
            <a:ext cx="4114800" cy="365125"/>
          </a:xfrm>
        </p:spPr>
        <p:txBody>
          <a:bodyPr/>
          <a:lstStyle/>
          <a:p>
            <a:r>
              <a:rPr lang="da-DK"/>
              <a:t>DBE Projekt1 - PlanQK AI Chatbot</a:t>
            </a:r>
            <a:endParaRPr lang="de-DE"/>
          </a:p>
        </p:txBody>
      </p:sp>
      <p:sp>
        <p:nvSpPr>
          <p:cNvPr id="4" name="Foliennummernplatzhalter 3">
            <a:extLst>
              <a:ext uri="{FF2B5EF4-FFF2-40B4-BE49-F238E27FC236}">
                <a16:creationId xmlns:a16="http://schemas.microsoft.com/office/drawing/2014/main" id="{F2BAAF85-D42B-2F64-706C-BE159BBA1D76}"/>
              </a:ext>
            </a:extLst>
          </p:cNvPr>
          <p:cNvSpPr>
            <a:spLocks noGrp="1"/>
          </p:cNvSpPr>
          <p:nvPr>
            <p:ph type="sldNum" sz="quarter" idx="4294967295"/>
          </p:nvPr>
        </p:nvSpPr>
        <p:spPr>
          <a:xfrm>
            <a:off x="8610600" y="6356350"/>
            <a:ext cx="2743200" cy="365125"/>
          </a:xfrm>
        </p:spPr>
        <p:txBody>
          <a:bodyPr/>
          <a:lstStyle/>
          <a:p>
            <a:fld id="{462796C6-16B7-461E-9CF8-6D003E8C4FA4}" type="slidenum">
              <a:rPr lang="de-DE" smtClean="0"/>
              <a:t>31</a:t>
            </a:fld>
            <a:endParaRPr lang="de-DE"/>
          </a:p>
        </p:txBody>
      </p:sp>
      <p:sp>
        <p:nvSpPr>
          <p:cNvPr id="13" name="Flussdiagramm: Daten 12">
            <a:extLst>
              <a:ext uri="{FF2B5EF4-FFF2-40B4-BE49-F238E27FC236}">
                <a16:creationId xmlns:a16="http://schemas.microsoft.com/office/drawing/2014/main" id="{866E2BD5-2E71-9A0D-1174-35684299C1A6}"/>
              </a:ext>
            </a:extLst>
          </p:cNvPr>
          <p:cNvSpPr/>
          <p:nvPr/>
        </p:nvSpPr>
        <p:spPr>
          <a:xfrm>
            <a:off x="4853288" y="396949"/>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14" name="Flussdiagramm: Daten 13">
            <a:extLst>
              <a:ext uri="{FF2B5EF4-FFF2-40B4-BE49-F238E27FC236}">
                <a16:creationId xmlns:a16="http://schemas.microsoft.com/office/drawing/2014/main" id="{E713C62D-1CD1-E9CE-0208-FFB90A7B662E}"/>
              </a:ext>
            </a:extLst>
          </p:cNvPr>
          <p:cNvSpPr/>
          <p:nvPr/>
        </p:nvSpPr>
        <p:spPr>
          <a:xfrm>
            <a:off x="5727560" y="396949"/>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6" name="Flussdiagramm: Daten 5">
            <a:extLst>
              <a:ext uri="{FF2B5EF4-FFF2-40B4-BE49-F238E27FC236}">
                <a16:creationId xmlns:a16="http://schemas.microsoft.com/office/drawing/2014/main" id="{35769928-E8A8-4E07-98D4-3BF2B246C055}"/>
              </a:ext>
            </a:extLst>
          </p:cNvPr>
          <p:cNvSpPr/>
          <p:nvPr/>
        </p:nvSpPr>
        <p:spPr>
          <a:xfrm>
            <a:off x="3979010" y="396949"/>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15" name="Flussdiagramm: Daten 14">
            <a:extLst>
              <a:ext uri="{FF2B5EF4-FFF2-40B4-BE49-F238E27FC236}">
                <a16:creationId xmlns:a16="http://schemas.microsoft.com/office/drawing/2014/main" id="{9084403D-DC5C-8F15-9EF7-40F49EE12A79}"/>
              </a:ext>
            </a:extLst>
          </p:cNvPr>
          <p:cNvSpPr/>
          <p:nvPr/>
        </p:nvSpPr>
        <p:spPr>
          <a:xfrm>
            <a:off x="6601838" y="396949"/>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7" name="Flussdiagramm: Daten 6">
            <a:extLst>
              <a:ext uri="{FF2B5EF4-FFF2-40B4-BE49-F238E27FC236}">
                <a16:creationId xmlns:a16="http://schemas.microsoft.com/office/drawing/2014/main" id="{FEB6C9FC-E7B7-53AE-6FEA-13A34EA6A69C}"/>
              </a:ext>
            </a:extLst>
          </p:cNvPr>
          <p:cNvSpPr/>
          <p:nvPr/>
        </p:nvSpPr>
        <p:spPr>
          <a:xfrm>
            <a:off x="4853288" y="394727"/>
            <a:ext cx="651753" cy="447472"/>
          </a:xfrm>
          <a:prstGeom prst="flowChartInputOutput">
            <a:avLst/>
          </a:prstGeom>
          <a:solidFill>
            <a:srgbClr val="FECC00"/>
          </a:solidFill>
          <a:ln>
            <a:solidFill>
              <a:srgbClr val="6564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3</a:t>
            </a:r>
          </a:p>
        </p:txBody>
      </p:sp>
      <p:sp>
        <p:nvSpPr>
          <p:cNvPr id="8" name="Flussdiagramm: Daten 7">
            <a:extLst>
              <a:ext uri="{FF2B5EF4-FFF2-40B4-BE49-F238E27FC236}">
                <a16:creationId xmlns:a16="http://schemas.microsoft.com/office/drawing/2014/main" id="{06C8F34E-DDB9-D976-1069-F49032852B2A}"/>
              </a:ext>
            </a:extLst>
          </p:cNvPr>
          <p:cNvSpPr/>
          <p:nvPr/>
        </p:nvSpPr>
        <p:spPr>
          <a:xfrm>
            <a:off x="5727566" y="396949"/>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4</a:t>
            </a:r>
          </a:p>
        </p:txBody>
      </p:sp>
      <p:sp>
        <p:nvSpPr>
          <p:cNvPr id="9" name="Flussdiagramm: Daten 8">
            <a:extLst>
              <a:ext uri="{FF2B5EF4-FFF2-40B4-BE49-F238E27FC236}">
                <a16:creationId xmlns:a16="http://schemas.microsoft.com/office/drawing/2014/main" id="{34E20967-7EAD-B5B5-999A-E767EDEC19C4}"/>
              </a:ext>
            </a:extLst>
          </p:cNvPr>
          <p:cNvSpPr/>
          <p:nvPr/>
        </p:nvSpPr>
        <p:spPr>
          <a:xfrm>
            <a:off x="6601838" y="396949"/>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5</a:t>
            </a:r>
          </a:p>
        </p:txBody>
      </p:sp>
      <p:sp>
        <p:nvSpPr>
          <p:cNvPr id="16" name="Rechteck 15">
            <a:extLst>
              <a:ext uri="{FF2B5EF4-FFF2-40B4-BE49-F238E27FC236}">
                <a16:creationId xmlns:a16="http://schemas.microsoft.com/office/drawing/2014/main" id="{8CAF0123-1BC9-08DB-E24D-9EAE40DD99D8}"/>
              </a:ext>
            </a:extLst>
          </p:cNvPr>
          <p:cNvSpPr/>
          <p:nvPr/>
        </p:nvSpPr>
        <p:spPr>
          <a:xfrm>
            <a:off x="1964987" y="136525"/>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0715DD5E-24A1-A437-6AB4-6C21FF3AAE84}"/>
              </a:ext>
            </a:extLst>
          </p:cNvPr>
          <p:cNvSpPr/>
          <p:nvPr/>
        </p:nvSpPr>
        <p:spPr>
          <a:xfrm>
            <a:off x="7561233" y="136525"/>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Textfeld 16">
            <a:extLst>
              <a:ext uri="{FF2B5EF4-FFF2-40B4-BE49-F238E27FC236}">
                <a16:creationId xmlns:a16="http://schemas.microsoft.com/office/drawing/2014/main" id="{952BE1A5-AEF9-B199-36F1-867B0DFF3745}"/>
              </a:ext>
            </a:extLst>
          </p:cNvPr>
          <p:cNvSpPr txBox="1"/>
          <p:nvPr/>
        </p:nvSpPr>
        <p:spPr>
          <a:xfrm>
            <a:off x="838200" y="1215958"/>
            <a:ext cx="1356462" cy="646331"/>
          </a:xfrm>
          <a:prstGeom prst="rect">
            <a:avLst/>
          </a:prstGeom>
          <a:noFill/>
        </p:spPr>
        <p:txBody>
          <a:bodyPr wrap="none" rtlCol="0">
            <a:spAutoFit/>
          </a:bodyPr>
          <a:lstStyle/>
          <a:p>
            <a:r>
              <a:rPr lang="de-DE" sz="3600"/>
              <a:t>Setup</a:t>
            </a:r>
          </a:p>
        </p:txBody>
      </p:sp>
      <p:graphicFrame>
        <p:nvGraphicFramePr>
          <p:cNvPr id="18" name="Tabelle 17">
            <a:extLst>
              <a:ext uri="{FF2B5EF4-FFF2-40B4-BE49-F238E27FC236}">
                <a16:creationId xmlns:a16="http://schemas.microsoft.com/office/drawing/2014/main" id="{97ECB630-9D31-A861-4F95-43763F028800}"/>
              </a:ext>
            </a:extLst>
          </p:cNvPr>
          <p:cNvGraphicFramePr>
            <a:graphicFrameLocks noGrp="1"/>
          </p:cNvGraphicFramePr>
          <p:nvPr/>
        </p:nvGraphicFramePr>
        <p:xfrm>
          <a:off x="838200" y="2101821"/>
          <a:ext cx="10476958" cy="4032679"/>
        </p:xfrm>
        <a:graphic>
          <a:graphicData uri="http://schemas.openxmlformats.org/drawingml/2006/table">
            <a:tbl>
              <a:tblPr firstRow="1" bandRow="1">
                <a:tableStyleId>{5C22544A-7EE6-4342-B048-85BDC9FD1C3A}</a:tableStyleId>
              </a:tblPr>
              <a:tblGrid>
                <a:gridCol w="5238479">
                  <a:extLst>
                    <a:ext uri="{9D8B030D-6E8A-4147-A177-3AD203B41FA5}">
                      <a16:colId xmlns:a16="http://schemas.microsoft.com/office/drawing/2014/main" val="3131615231"/>
                    </a:ext>
                  </a:extLst>
                </a:gridCol>
                <a:gridCol w="5238479">
                  <a:extLst>
                    <a:ext uri="{9D8B030D-6E8A-4147-A177-3AD203B41FA5}">
                      <a16:colId xmlns:a16="http://schemas.microsoft.com/office/drawing/2014/main" val="638617665"/>
                    </a:ext>
                  </a:extLst>
                </a:gridCol>
              </a:tblGrid>
              <a:tr h="686660">
                <a:tc>
                  <a:txBody>
                    <a:bodyPr/>
                    <a:lstStyle/>
                    <a:p>
                      <a:pPr algn="ctr"/>
                      <a:r>
                        <a:rPr lang="de-DE" err="1"/>
                        <a:t>Flowise</a:t>
                      </a:r>
                      <a:endParaRPr lang="de-DE"/>
                    </a:p>
                  </a:txBody>
                  <a:tcPr/>
                </a:tc>
                <a:tc>
                  <a:txBody>
                    <a:bodyPr/>
                    <a:lstStyle/>
                    <a:p>
                      <a:pPr algn="ctr"/>
                      <a:r>
                        <a:rPr lang="de-DE" err="1"/>
                        <a:t>Ollama</a:t>
                      </a:r>
                      <a:endParaRPr lang="de-DE"/>
                    </a:p>
                  </a:txBody>
                  <a:tcPr/>
                </a:tc>
                <a:extLst>
                  <a:ext uri="{0D108BD9-81ED-4DB2-BD59-A6C34878D82A}">
                    <a16:rowId xmlns:a16="http://schemas.microsoft.com/office/drawing/2014/main" val="269891405"/>
                  </a:ext>
                </a:extLst>
              </a:tr>
              <a:tr h="812288">
                <a:tc>
                  <a:txBody>
                    <a:bodyPr/>
                    <a:lstStyle/>
                    <a:p>
                      <a:pPr algn="l"/>
                      <a:r>
                        <a:rPr lang="de-DE"/>
                        <a:t>Installiere </a:t>
                      </a:r>
                      <a:r>
                        <a:rPr lang="de-DE" err="1"/>
                        <a:t>NodeJS</a:t>
                      </a:r>
                      <a:r>
                        <a:rPr lang="de-DE"/>
                        <a:t> (Version 18.15.0 oder neuer)</a:t>
                      </a:r>
                    </a:p>
                  </a:txBody>
                  <a:tcPr/>
                </a:tc>
                <a:tc>
                  <a:txBody>
                    <a:bodyPr/>
                    <a:lstStyle/>
                    <a:p>
                      <a:pPr algn="l"/>
                      <a:r>
                        <a:rPr lang="de-DE"/>
                        <a:t>Lade </a:t>
                      </a:r>
                      <a:r>
                        <a:rPr lang="de-DE" err="1"/>
                        <a:t>Ollama</a:t>
                      </a:r>
                      <a:r>
                        <a:rPr lang="de-DE"/>
                        <a:t> von </a:t>
                      </a:r>
                      <a:r>
                        <a:rPr lang="de-DE">
                          <a:hlinkClick r:id="rId2"/>
                        </a:rPr>
                        <a:t>https://ollama.com/</a:t>
                      </a:r>
                      <a:r>
                        <a:rPr lang="de-DE"/>
                        <a:t> herunter &amp; installiere ollama.exe</a:t>
                      </a:r>
                    </a:p>
                  </a:txBody>
                  <a:tcPr/>
                </a:tc>
                <a:extLst>
                  <a:ext uri="{0D108BD9-81ED-4DB2-BD59-A6C34878D82A}">
                    <a16:rowId xmlns:a16="http://schemas.microsoft.com/office/drawing/2014/main" val="3022702174"/>
                  </a:ext>
                </a:extLst>
              </a:tr>
              <a:tr h="1160411">
                <a:tc>
                  <a:txBody>
                    <a:bodyPr/>
                    <a:lstStyle/>
                    <a:p>
                      <a:pPr algn="l"/>
                      <a:r>
                        <a:rPr lang="de-DE"/>
                        <a:t>Nutze den Befehl </a:t>
                      </a:r>
                      <a:r>
                        <a:rPr lang="de-DE" err="1">
                          <a:highlight>
                            <a:srgbClr val="808080"/>
                          </a:highlight>
                        </a:rPr>
                        <a:t>npm</a:t>
                      </a:r>
                      <a:r>
                        <a:rPr lang="de-DE">
                          <a:highlight>
                            <a:srgbClr val="808080"/>
                          </a:highlight>
                        </a:rPr>
                        <a:t> </a:t>
                      </a:r>
                      <a:r>
                        <a:rPr lang="de-DE" err="1">
                          <a:highlight>
                            <a:srgbClr val="808080"/>
                          </a:highlight>
                        </a:rPr>
                        <a:t>install</a:t>
                      </a:r>
                      <a:r>
                        <a:rPr lang="de-DE">
                          <a:highlight>
                            <a:srgbClr val="808080"/>
                          </a:highlight>
                        </a:rPr>
                        <a:t> –g </a:t>
                      </a:r>
                      <a:r>
                        <a:rPr lang="de-DE" err="1">
                          <a:highlight>
                            <a:srgbClr val="808080"/>
                          </a:highlight>
                        </a:rPr>
                        <a:t>flowise</a:t>
                      </a:r>
                      <a:r>
                        <a:rPr lang="de-DE">
                          <a:highlight>
                            <a:srgbClr val="808080"/>
                          </a:highlight>
                        </a:rPr>
                        <a:t> </a:t>
                      </a:r>
                      <a:r>
                        <a:rPr lang="de-DE"/>
                        <a:t>in der Kommandozeile um </a:t>
                      </a:r>
                      <a:r>
                        <a:rPr lang="de-DE" err="1"/>
                        <a:t>Flowise</a:t>
                      </a:r>
                      <a:r>
                        <a:rPr lang="de-DE"/>
                        <a:t> zu installieren</a:t>
                      </a:r>
                    </a:p>
                  </a:txBody>
                  <a:tcPr/>
                </a:tc>
                <a:tc>
                  <a:txBody>
                    <a:bodyPr/>
                    <a:lstStyle/>
                    <a:p>
                      <a:pPr algn="l"/>
                      <a:r>
                        <a:rPr lang="de-DE"/>
                        <a:t>Hole das gewünschte Modell mit </a:t>
                      </a:r>
                      <a:r>
                        <a:rPr lang="de-DE" err="1">
                          <a:highlight>
                            <a:srgbClr val="808080"/>
                          </a:highlight>
                        </a:rPr>
                        <a:t>ollama</a:t>
                      </a:r>
                      <a:r>
                        <a:rPr lang="de-DE">
                          <a:highlight>
                            <a:srgbClr val="808080"/>
                          </a:highlight>
                        </a:rPr>
                        <a:t> pull </a:t>
                      </a:r>
                      <a:r>
                        <a:rPr lang="de-DE" err="1">
                          <a:highlight>
                            <a:srgbClr val="808080"/>
                          </a:highlight>
                        </a:rPr>
                        <a:t>model</a:t>
                      </a:r>
                      <a:endParaRPr lang="de-DE">
                        <a:highlight>
                          <a:srgbClr val="808080"/>
                        </a:highlight>
                      </a:endParaRPr>
                    </a:p>
                  </a:txBody>
                  <a:tcPr/>
                </a:tc>
                <a:extLst>
                  <a:ext uri="{0D108BD9-81ED-4DB2-BD59-A6C34878D82A}">
                    <a16:rowId xmlns:a16="http://schemas.microsoft.com/office/drawing/2014/main" val="182912756"/>
                  </a:ext>
                </a:extLst>
              </a:tr>
              <a:tr h="686660">
                <a:tc>
                  <a:txBody>
                    <a:bodyPr/>
                    <a:lstStyle/>
                    <a:p>
                      <a:pPr algn="l"/>
                      <a:r>
                        <a:rPr lang="de-DE"/>
                        <a:t>Starte </a:t>
                      </a:r>
                      <a:r>
                        <a:rPr lang="de-DE" err="1"/>
                        <a:t>Flowise</a:t>
                      </a:r>
                      <a:r>
                        <a:rPr lang="de-DE"/>
                        <a:t> mit </a:t>
                      </a:r>
                      <a:r>
                        <a:rPr lang="de-DE" err="1">
                          <a:highlight>
                            <a:srgbClr val="808080"/>
                          </a:highlight>
                        </a:rPr>
                        <a:t>npx</a:t>
                      </a:r>
                      <a:r>
                        <a:rPr lang="de-DE">
                          <a:highlight>
                            <a:srgbClr val="808080"/>
                          </a:highlight>
                        </a:rPr>
                        <a:t> </a:t>
                      </a:r>
                      <a:r>
                        <a:rPr lang="de-DE" err="1">
                          <a:highlight>
                            <a:srgbClr val="808080"/>
                          </a:highlight>
                        </a:rPr>
                        <a:t>flowise</a:t>
                      </a:r>
                      <a:r>
                        <a:rPr lang="de-DE">
                          <a:highlight>
                            <a:srgbClr val="808080"/>
                          </a:highlight>
                        </a:rPr>
                        <a:t> </a:t>
                      </a:r>
                      <a:r>
                        <a:rPr lang="de-DE" err="1">
                          <a:highlight>
                            <a:srgbClr val="808080"/>
                          </a:highlight>
                        </a:rPr>
                        <a:t>start</a:t>
                      </a:r>
                      <a:endParaRPr lang="de-DE">
                        <a:highlight>
                          <a:srgbClr val="808080"/>
                        </a:highlight>
                      </a:endParaRPr>
                    </a:p>
                  </a:txBody>
                  <a:tcPr/>
                </a:tc>
                <a:tc>
                  <a:txBody>
                    <a:bodyPr/>
                    <a:lstStyle/>
                    <a:p>
                      <a:pPr algn="l"/>
                      <a:r>
                        <a:rPr lang="de-DE"/>
                        <a:t>Ersetze „</a:t>
                      </a:r>
                      <a:r>
                        <a:rPr lang="de-DE" err="1"/>
                        <a:t>model</a:t>
                      </a:r>
                      <a:r>
                        <a:rPr lang="de-DE"/>
                        <a:t>“ durch das gewünschte Modell von </a:t>
                      </a:r>
                      <a:r>
                        <a:rPr lang="de-DE">
                          <a:hlinkClick r:id="rId3"/>
                        </a:rPr>
                        <a:t>https://ollama.com/library</a:t>
                      </a:r>
                      <a:r>
                        <a:rPr lang="de-DE"/>
                        <a:t> </a:t>
                      </a:r>
                    </a:p>
                  </a:txBody>
                  <a:tcPr/>
                </a:tc>
                <a:extLst>
                  <a:ext uri="{0D108BD9-81ED-4DB2-BD59-A6C34878D82A}">
                    <a16:rowId xmlns:a16="http://schemas.microsoft.com/office/drawing/2014/main" val="1346282582"/>
                  </a:ext>
                </a:extLst>
              </a:tr>
              <a:tr h="686660">
                <a:tc>
                  <a:txBody>
                    <a:bodyPr/>
                    <a:lstStyle/>
                    <a:p>
                      <a:pPr algn="l"/>
                      <a:r>
                        <a:rPr lang="de-DE" err="1"/>
                        <a:t>Flowise</a:t>
                      </a:r>
                      <a:r>
                        <a:rPr lang="de-DE"/>
                        <a:t> ist anschließend unter </a:t>
                      </a:r>
                      <a:r>
                        <a:rPr lang="de-DE">
                          <a:hlinkClick r:id="rId4"/>
                        </a:rPr>
                        <a:t>http://localhost:3000</a:t>
                      </a:r>
                      <a:r>
                        <a:rPr lang="de-DE"/>
                        <a:t> erreichbar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Starte das Modell mit </a:t>
                      </a:r>
                      <a:r>
                        <a:rPr lang="de-DE" err="1">
                          <a:highlight>
                            <a:srgbClr val="808080"/>
                          </a:highlight>
                        </a:rPr>
                        <a:t>ollama</a:t>
                      </a:r>
                      <a:r>
                        <a:rPr lang="de-DE">
                          <a:highlight>
                            <a:srgbClr val="808080"/>
                          </a:highlight>
                        </a:rPr>
                        <a:t> </a:t>
                      </a:r>
                      <a:r>
                        <a:rPr lang="de-DE" err="1">
                          <a:highlight>
                            <a:srgbClr val="808080"/>
                          </a:highlight>
                        </a:rPr>
                        <a:t>run</a:t>
                      </a:r>
                      <a:r>
                        <a:rPr lang="de-DE">
                          <a:highlight>
                            <a:srgbClr val="808080"/>
                          </a:highlight>
                        </a:rPr>
                        <a:t> </a:t>
                      </a:r>
                      <a:r>
                        <a:rPr lang="de-DE" err="1">
                          <a:highlight>
                            <a:srgbClr val="808080"/>
                          </a:highlight>
                        </a:rPr>
                        <a:t>model</a:t>
                      </a:r>
                      <a:endParaRPr lang="de-DE">
                        <a:highlight>
                          <a:srgbClr val="808080"/>
                        </a:highlight>
                      </a:endParaRPr>
                    </a:p>
                    <a:p>
                      <a:pPr algn="l"/>
                      <a:endParaRPr lang="de-DE"/>
                    </a:p>
                  </a:txBody>
                  <a:tcPr/>
                </a:tc>
                <a:extLst>
                  <a:ext uri="{0D108BD9-81ED-4DB2-BD59-A6C34878D82A}">
                    <a16:rowId xmlns:a16="http://schemas.microsoft.com/office/drawing/2014/main" val="203776687"/>
                  </a:ext>
                </a:extLst>
              </a:tr>
            </a:tbl>
          </a:graphicData>
        </a:graphic>
      </p:graphicFrame>
    </p:spTree>
    <p:extLst>
      <p:ext uri="{BB962C8B-B14F-4D97-AF65-F5344CB8AC3E}">
        <p14:creationId xmlns:p14="http://schemas.microsoft.com/office/powerpoint/2010/main" val="2863223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Gerader Verbinder 10">
            <a:extLst>
              <a:ext uri="{FF2B5EF4-FFF2-40B4-BE49-F238E27FC236}">
                <a16:creationId xmlns:a16="http://schemas.microsoft.com/office/drawing/2014/main" id="{9115F3DC-96A8-19AC-649E-495F217B07F9}"/>
              </a:ext>
            </a:extLst>
          </p:cNvPr>
          <p:cNvCxnSpPr>
            <a:cxnSpLocks/>
          </p:cNvCxnSpPr>
          <p:nvPr/>
        </p:nvCxnSpPr>
        <p:spPr>
          <a:xfrm>
            <a:off x="2266545" y="622572"/>
            <a:ext cx="5719864" cy="0"/>
          </a:xfrm>
          <a:prstGeom prst="line">
            <a:avLst/>
          </a:prstGeom>
          <a:ln w="19050"/>
          <a:effectLst>
            <a:softEdge rad="0"/>
          </a:effectLst>
        </p:spPr>
        <p:style>
          <a:lnRef idx="2">
            <a:schemeClr val="accent1"/>
          </a:lnRef>
          <a:fillRef idx="0">
            <a:schemeClr val="accent1"/>
          </a:fillRef>
          <a:effectRef idx="1">
            <a:schemeClr val="accent1"/>
          </a:effectRef>
          <a:fontRef idx="minor">
            <a:schemeClr val="tx1"/>
          </a:fontRef>
        </p:style>
      </p:cxnSp>
      <p:sp>
        <p:nvSpPr>
          <p:cNvPr id="10" name="Flussdiagramm: Daten 9">
            <a:extLst>
              <a:ext uri="{FF2B5EF4-FFF2-40B4-BE49-F238E27FC236}">
                <a16:creationId xmlns:a16="http://schemas.microsoft.com/office/drawing/2014/main" id="{DB1A45C4-A02D-12A9-801B-52281F1F756A}"/>
              </a:ext>
            </a:extLst>
          </p:cNvPr>
          <p:cNvSpPr/>
          <p:nvPr/>
        </p:nvSpPr>
        <p:spPr>
          <a:xfrm>
            <a:off x="3104743" y="396949"/>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5" name="Flussdiagramm: Daten 4">
            <a:extLst>
              <a:ext uri="{FF2B5EF4-FFF2-40B4-BE49-F238E27FC236}">
                <a16:creationId xmlns:a16="http://schemas.microsoft.com/office/drawing/2014/main" id="{A04DC8EF-C546-8B87-05E4-A96A9180E081}"/>
              </a:ext>
            </a:extLst>
          </p:cNvPr>
          <p:cNvSpPr/>
          <p:nvPr/>
        </p:nvSpPr>
        <p:spPr>
          <a:xfrm>
            <a:off x="3104744" y="396949"/>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1</a:t>
            </a:r>
          </a:p>
        </p:txBody>
      </p:sp>
      <p:sp>
        <p:nvSpPr>
          <p:cNvPr id="12" name="Flussdiagramm: Daten 11">
            <a:extLst>
              <a:ext uri="{FF2B5EF4-FFF2-40B4-BE49-F238E27FC236}">
                <a16:creationId xmlns:a16="http://schemas.microsoft.com/office/drawing/2014/main" id="{B7A0F822-93E3-7055-D4EB-D2B9B47A37EB}"/>
              </a:ext>
            </a:extLst>
          </p:cNvPr>
          <p:cNvSpPr/>
          <p:nvPr/>
        </p:nvSpPr>
        <p:spPr>
          <a:xfrm>
            <a:off x="3979016" y="396949"/>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3" name="Fußzeilenplatzhalter 2">
            <a:extLst>
              <a:ext uri="{FF2B5EF4-FFF2-40B4-BE49-F238E27FC236}">
                <a16:creationId xmlns:a16="http://schemas.microsoft.com/office/drawing/2014/main" id="{839F93A9-76FA-CA1A-59E8-EDA3117C5BC9}"/>
              </a:ext>
            </a:extLst>
          </p:cNvPr>
          <p:cNvSpPr>
            <a:spLocks noGrp="1"/>
          </p:cNvSpPr>
          <p:nvPr>
            <p:ph type="ftr" sz="quarter" idx="4294967295"/>
          </p:nvPr>
        </p:nvSpPr>
        <p:spPr>
          <a:xfrm>
            <a:off x="362339" y="6356350"/>
            <a:ext cx="4114800" cy="365125"/>
          </a:xfrm>
        </p:spPr>
        <p:txBody>
          <a:bodyPr/>
          <a:lstStyle/>
          <a:p>
            <a:r>
              <a:rPr lang="da-DK"/>
              <a:t>DBE Projekt1 - PlanQK AI Chatbot</a:t>
            </a:r>
            <a:endParaRPr lang="de-DE"/>
          </a:p>
        </p:txBody>
      </p:sp>
      <p:sp>
        <p:nvSpPr>
          <p:cNvPr id="4" name="Foliennummernplatzhalter 3">
            <a:extLst>
              <a:ext uri="{FF2B5EF4-FFF2-40B4-BE49-F238E27FC236}">
                <a16:creationId xmlns:a16="http://schemas.microsoft.com/office/drawing/2014/main" id="{FD0E6BA8-C546-23A5-C46C-87166BD8F508}"/>
              </a:ext>
            </a:extLst>
          </p:cNvPr>
          <p:cNvSpPr>
            <a:spLocks noGrp="1"/>
          </p:cNvSpPr>
          <p:nvPr>
            <p:ph type="sldNum" sz="quarter" idx="4294967295"/>
          </p:nvPr>
        </p:nvSpPr>
        <p:spPr>
          <a:xfrm>
            <a:off x="8610600" y="6356350"/>
            <a:ext cx="2743200" cy="365125"/>
          </a:xfrm>
        </p:spPr>
        <p:txBody>
          <a:bodyPr/>
          <a:lstStyle/>
          <a:p>
            <a:fld id="{462796C6-16B7-461E-9CF8-6D003E8C4FA4}" type="slidenum">
              <a:rPr lang="de-DE" smtClean="0"/>
              <a:t>32</a:t>
            </a:fld>
            <a:endParaRPr lang="de-DE"/>
          </a:p>
        </p:txBody>
      </p:sp>
      <p:sp>
        <p:nvSpPr>
          <p:cNvPr id="13" name="Flussdiagramm: Daten 12">
            <a:extLst>
              <a:ext uri="{FF2B5EF4-FFF2-40B4-BE49-F238E27FC236}">
                <a16:creationId xmlns:a16="http://schemas.microsoft.com/office/drawing/2014/main" id="{0873454E-1F7A-B5D9-E4AE-01A6724C5AC8}"/>
              </a:ext>
            </a:extLst>
          </p:cNvPr>
          <p:cNvSpPr/>
          <p:nvPr/>
        </p:nvSpPr>
        <p:spPr>
          <a:xfrm>
            <a:off x="4853288" y="396949"/>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14" name="Flussdiagramm: Daten 13">
            <a:extLst>
              <a:ext uri="{FF2B5EF4-FFF2-40B4-BE49-F238E27FC236}">
                <a16:creationId xmlns:a16="http://schemas.microsoft.com/office/drawing/2014/main" id="{ACC9132A-A827-B74A-CF41-9EE54EEC2D03}"/>
              </a:ext>
            </a:extLst>
          </p:cNvPr>
          <p:cNvSpPr/>
          <p:nvPr/>
        </p:nvSpPr>
        <p:spPr>
          <a:xfrm>
            <a:off x="5727560" y="396949"/>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6" name="Flussdiagramm: Daten 5">
            <a:extLst>
              <a:ext uri="{FF2B5EF4-FFF2-40B4-BE49-F238E27FC236}">
                <a16:creationId xmlns:a16="http://schemas.microsoft.com/office/drawing/2014/main" id="{3B660CF8-87EB-CB22-C16A-1FE754D7A5C0}"/>
              </a:ext>
            </a:extLst>
          </p:cNvPr>
          <p:cNvSpPr/>
          <p:nvPr/>
        </p:nvSpPr>
        <p:spPr>
          <a:xfrm>
            <a:off x="3979010" y="396949"/>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15" name="Flussdiagramm: Daten 14">
            <a:extLst>
              <a:ext uri="{FF2B5EF4-FFF2-40B4-BE49-F238E27FC236}">
                <a16:creationId xmlns:a16="http://schemas.microsoft.com/office/drawing/2014/main" id="{9D8DEBE4-B6DC-A977-4FC2-DB0CC544915F}"/>
              </a:ext>
            </a:extLst>
          </p:cNvPr>
          <p:cNvSpPr/>
          <p:nvPr/>
        </p:nvSpPr>
        <p:spPr>
          <a:xfrm>
            <a:off x="6601838" y="396949"/>
            <a:ext cx="651753" cy="447472"/>
          </a:xfrm>
          <a:prstGeom prst="flowChartInputOutput">
            <a:avLst/>
          </a:prstGeom>
          <a:solidFill>
            <a:schemeClr val="bg1"/>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2</a:t>
            </a:r>
          </a:p>
        </p:txBody>
      </p:sp>
      <p:sp>
        <p:nvSpPr>
          <p:cNvPr id="7" name="Flussdiagramm: Daten 6">
            <a:extLst>
              <a:ext uri="{FF2B5EF4-FFF2-40B4-BE49-F238E27FC236}">
                <a16:creationId xmlns:a16="http://schemas.microsoft.com/office/drawing/2014/main" id="{F0AFAC55-A1F0-BC9E-E967-D8183DD2C55E}"/>
              </a:ext>
            </a:extLst>
          </p:cNvPr>
          <p:cNvSpPr/>
          <p:nvPr/>
        </p:nvSpPr>
        <p:spPr>
          <a:xfrm>
            <a:off x="4853288" y="394727"/>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3</a:t>
            </a:r>
          </a:p>
        </p:txBody>
      </p:sp>
      <p:sp>
        <p:nvSpPr>
          <p:cNvPr id="8" name="Flussdiagramm: Daten 7">
            <a:extLst>
              <a:ext uri="{FF2B5EF4-FFF2-40B4-BE49-F238E27FC236}">
                <a16:creationId xmlns:a16="http://schemas.microsoft.com/office/drawing/2014/main" id="{ED424D7B-5E7B-BC82-E595-F4860639E04D}"/>
              </a:ext>
            </a:extLst>
          </p:cNvPr>
          <p:cNvSpPr/>
          <p:nvPr/>
        </p:nvSpPr>
        <p:spPr>
          <a:xfrm>
            <a:off x="5727566" y="396949"/>
            <a:ext cx="651753" cy="447472"/>
          </a:xfrm>
          <a:prstGeom prst="flowChartInputOutput">
            <a:avLst/>
          </a:prstGeom>
          <a:solidFill>
            <a:srgbClr val="FECC00"/>
          </a:solidFill>
          <a:ln>
            <a:solidFill>
              <a:srgbClr val="6564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4</a:t>
            </a:r>
          </a:p>
        </p:txBody>
      </p:sp>
      <p:sp>
        <p:nvSpPr>
          <p:cNvPr id="9" name="Flussdiagramm: Daten 8">
            <a:extLst>
              <a:ext uri="{FF2B5EF4-FFF2-40B4-BE49-F238E27FC236}">
                <a16:creationId xmlns:a16="http://schemas.microsoft.com/office/drawing/2014/main" id="{E2B0721A-D010-57F5-0FCF-79D84562C28D}"/>
              </a:ext>
            </a:extLst>
          </p:cNvPr>
          <p:cNvSpPr/>
          <p:nvPr/>
        </p:nvSpPr>
        <p:spPr>
          <a:xfrm>
            <a:off x="6601838" y="396949"/>
            <a:ext cx="651753" cy="447472"/>
          </a:xfrm>
          <a:prstGeom prst="flowChartInputOutput">
            <a:avLst/>
          </a:prstGeom>
          <a:solidFill>
            <a:srgbClr val="FECC00">
              <a:alpha val="33000"/>
            </a:srgbClr>
          </a:solidFill>
          <a:ln>
            <a:solidFill>
              <a:srgbClr val="656464"/>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t>5</a:t>
            </a:r>
          </a:p>
        </p:txBody>
      </p:sp>
      <p:sp>
        <p:nvSpPr>
          <p:cNvPr id="16" name="Rechteck 15">
            <a:extLst>
              <a:ext uri="{FF2B5EF4-FFF2-40B4-BE49-F238E27FC236}">
                <a16:creationId xmlns:a16="http://schemas.microsoft.com/office/drawing/2014/main" id="{F74136FA-E52C-E78C-E3B3-11D6216B3601}"/>
              </a:ext>
            </a:extLst>
          </p:cNvPr>
          <p:cNvSpPr/>
          <p:nvPr/>
        </p:nvSpPr>
        <p:spPr>
          <a:xfrm>
            <a:off x="1964987" y="136525"/>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24B4F016-7417-9B5D-025E-5074A32F4B23}"/>
              </a:ext>
            </a:extLst>
          </p:cNvPr>
          <p:cNvSpPr/>
          <p:nvPr/>
        </p:nvSpPr>
        <p:spPr>
          <a:xfrm>
            <a:off x="7561233" y="136525"/>
            <a:ext cx="778214" cy="875152"/>
          </a:xfrm>
          <a:prstGeom prst="rect">
            <a:avLst/>
          </a:prstGeom>
          <a:solidFill>
            <a:schemeClr val="bg1"/>
          </a:solidFill>
          <a:ln>
            <a:solidFill>
              <a:schemeClr val="bg1"/>
            </a:solid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Textfeld 16">
            <a:extLst>
              <a:ext uri="{FF2B5EF4-FFF2-40B4-BE49-F238E27FC236}">
                <a16:creationId xmlns:a16="http://schemas.microsoft.com/office/drawing/2014/main" id="{BF762915-CCF8-D653-8C17-092AD4F9FA22}"/>
              </a:ext>
            </a:extLst>
          </p:cNvPr>
          <p:cNvSpPr txBox="1"/>
          <p:nvPr/>
        </p:nvSpPr>
        <p:spPr>
          <a:xfrm>
            <a:off x="838200" y="1215958"/>
            <a:ext cx="2385333" cy="646331"/>
          </a:xfrm>
          <a:prstGeom prst="rect">
            <a:avLst/>
          </a:prstGeom>
          <a:noFill/>
        </p:spPr>
        <p:txBody>
          <a:bodyPr wrap="none" rtlCol="0">
            <a:spAutoFit/>
          </a:bodyPr>
          <a:lstStyle/>
          <a:p>
            <a:r>
              <a:rPr lang="de-DE" sz="3600"/>
              <a:t>Architektur</a:t>
            </a:r>
          </a:p>
        </p:txBody>
      </p:sp>
      <p:pic>
        <p:nvPicPr>
          <p:cNvPr id="21" name="Grafik 20">
            <a:extLst>
              <a:ext uri="{FF2B5EF4-FFF2-40B4-BE49-F238E27FC236}">
                <a16:creationId xmlns:a16="http://schemas.microsoft.com/office/drawing/2014/main" id="{95116CA9-681F-F3A4-AE20-FED6C427A398}"/>
              </a:ext>
            </a:extLst>
          </p:cNvPr>
          <p:cNvPicPr>
            <a:picLocks noChangeAspect="1"/>
          </p:cNvPicPr>
          <p:nvPr/>
        </p:nvPicPr>
        <p:blipFill>
          <a:blip r:embed="rId2"/>
          <a:stretch>
            <a:fillRect/>
          </a:stretch>
        </p:blipFill>
        <p:spPr>
          <a:xfrm>
            <a:off x="6331948" y="1237300"/>
            <a:ext cx="5273042" cy="2389023"/>
          </a:xfrm>
          <a:prstGeom prst="rect">
            <a:avLst/>
          </a:prstGeom>
        </p:spPr>
      </p:pic>
      <p:sp>
        <p:nvSpPr>
          <p:cNvPr id="22" name="Rectangle 3">
            <a:extLst>
              <a:ext uri="{FF2B5EF4-FFF2-40B4-BE49-F238E27FC236}">
                <a16:creationId xmlns:a16="http://schemas.microsoft.com/office/drawing/2014/main" id="{2F0103EB-1E4C-2C78-958C-4B29DBB77182}"/>
              </a:ext>
            </a:extLst>
          </p:cNvPr>
          <p:cNvSpPr>
            <a:spLocks noChangeArrowheads="1"/>
          </p:cNvSpPr>
          <p:nvPr/>
        </p:nvSpPr>
        <p:spPr bwMode="auto">
          <a:xfrm>
            <a:off x="1166132" y="2391720"/>
            <a:ext cx="411480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1"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PDF-Dokumenten-</a:t>
            </a:r>
            <a:r>
              <a:rPr kumimoji="0" lang="de-DE" altLang="de-DE" sz="2400" b="1" i="0" u="none" strike="noStrike" cap="none" normalizeH="0" baseline="0" err="1">
                <a:ln>
                  <a:noFill/>
                </a:ln>
                <a:solidFill>
                  <a:schemeClr val="tx1"/>
                </a:solidFill>
                <a:effectLst/>
                <a:latin typeface="Porsche Next TT" panose="020B0504020101010102" pitchFamily="34" charset="0"/>
                <a:cs typeface="Porsche Next TT" panose="020B0504020101010102" pitchFamily="34" charset="0"/>
              </a:rPr>
              <a:t>Loader</a:t>
            </a:r>
            <a:r>
              <a:rPr kumimoji="0" lang="de-DE" altLang="de-DE" sz="2400" b="1"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 </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Lädt Vorlesungsfolien als PDF-Dokumente ein.</a:t>
            </a:r>
          </a:p>
          <a:p>
            <a:pPr marL="0" marR="0" lvl="0" indent="0" algn="l" defTabSz="914400" rtl="0" eaLnBrk="0" fontAlgn="base" latinLnBrk="0" hangingPunct="0">
              <a:lnSpc>
                <a:spcPct val="100000"/>
              </a:lnSpc>
              <a:spcBef>
                <a:spcPct val="0"/>
              </a:spcBef>
              <a:spcAft>
                <a:spcPct val="0"/>
              </a:spcAft>
              <a:buClrTx/>
              <a:buSzTx/>
              <a:tabLst/>
            </a:pPr>
            <a:endPar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endParaRPr>
          </a:p>
        </p:txBody>
      </p:sp>
      <p:sp>
        <p:nvSpPr>
          <p:cNvPr id="18" name="Rechteck: abgerundete Ecken 17">
            <a:extLst>
              <a:ext uri="{FF2B5EF4-FFF2-40B4-BE49-F238E27FC236}">
                <a16:creationId xmlns:a16="http://schemas.microsoft.com/office/drawing/2014/main" id="{657C6109-121E-0EDF-E782-7E3B6A643B19}"/>
              </a:ext>
            </a:extLst>
          </p:cNvPr>
          <p:cNvSpPr/>
          <p:nvPr/>
        </p:nvSpPr>
        <p:spPr>
          <a:xfrm>
            <a:off x="6331948" y="2110902"/>
            <a:ext cx="691422" cy="953065"/>
          </a:xfrm>
          <a:prstGeom prst="roundRect">
            <a:avLst/>
          </a:prstGeom>
          <a:noFill/>
          <a:ln>
            <a:solidFill>
              <a:schemeClr val="bg1">
                <a:lumMod val="85000"/>
              </a:schemeClr>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abgerundete Ecken 19">
            <a:extLst>
              <a:ext uri="{FF2B5EF4-FFF2-40B4-BE49-F238E27FC236}">
                <a16:creationId xmlns:a16="http://schemas.microsoft.com/office/drawing/2014/main" id="{08487864-5800-C6A3-187B-812C3543C9C3}"/>
              </a:ext>
            </a:extLst>
          </p:cNvPr>
          <p:cNvSpPr/>
          <p:nvPr/>
        </p:nvSpPr>
        <p:spPr>
          <a:xfrm>
            <a:off x="7318442" y="1400130"/>
            <a:ext cx="691422" cy="1031785"/>
          </a:xfrm>
          <a:prstGeom prst="roundRect">
            <a:avLst/>
          </a:prstGeom>
          <a:noFill/>
          <a:ln>
            <a:solidFill>
              <a:schemeClr val="bg1">
                <a:lumMod val="85000"/>
              </a:schemeClr>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8812BDCF-A7D4-F843-E0AE-48476A1ADCF2}"/>
              </a:ext>
            </a:extLst>
          </p:cNvPr>
          <p:cNvSpPr txBox="1"/>
          <p:nvPr/>
        </p:nvSpPr>
        <p:spPr>
          <a:xfrm>
            <a:off x="4205591" y="4304060"/>
            <a:ext cx="5852809" cy="193899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1"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Textaufteilung: </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Der </a:t>
            </a:r>
            <a:r>
              <a:rPr kumimoji="0" lang="de-DE" altLang="de-DE" sz="2400" i="0" u="none" strike="noStrike" cap="none" normalizeH="0" baseline="0" err="1">
                <a:ln>
                  <a:noFill/>
                </a:ln>
                <a:solidFill>
                  <a:schemeClr val="tx1"/>
                </a:solidFill>
                <a:effectLst/>
                <a:latin typeface="Porsche Next TT" panose="020B0504020101010102" pitchFamily="34" charset="0"/>
                <a:cs typeface="Porsche Next TT" panose="020B0504020101010102" pitchFamily="34" charset="0"/>
              </a:rPr>
              <a:t>Recursive</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 Character Text Splitter unterteilt die Folien in 250 Zeichen große Textblöcke (mit 25 Zeichen Überlappung), um eine strukturierte Verarbeitung zu ermöglichen.</a:t>
            </a:r>
          </a:p>
        </p:txBody>
      </p:sp>
      <p:cxnSp>
        <p:nvCxnSpPr>
          <p:cNvPr id="27" name="Gerade Verbindung mit Pfeil 26">
            <a:extLst>
              <a:ext uri="{FF2B5EF4-FFF2-40B4-BE49-F238E27FC236}">
                <a16:creationId xmlns:a16="http://schemas.microsoft.com/office/drawing/2014/main" id="{90DE4C73-C3AD-ED3D-F890-B90626C37B7F}"/>
              </a:ext>
            </a:extLst>
          </p:cNvPr>
          <p:cNvCxnSpPr>
            <a:cxnSpLocks/>
          </p:cNvCxnSpPr>
          <p:nvPr/>
        </p:nvCxnSpPr>
        <p:spPr>
          <a:xfrm flipH="1">
            <a:off x="5280933" y="1862289"/>
            <a:ext cx="2280300" cy="870751"/>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28" name="Gerade Verbindung mit Pfeil 27">
            <a:extLst>
              <a:ext uri="{FF2B5EF4-FFF2-40B4-BE49-F238E27FC236}">
                <a16:creationId xmlns:a16="http://schemas.microsoft.com/office/drawing/2014/main" id="{66F9B28E-B3FF-DA2F-A525-DD9EE7F075A8}"/>
              </a:ext>
            </a:extLst>
          </p:cNvPr>
          <p:cNvCxnSpPr>
            <a:cxnSpLocks/>
          </p:cNvCxnSpPr>
          <p:nvPr/>
        </p:nvCxnSpPr>
        <p:spPr>
          <a:xfrm>
            <a:off x="6677659" y="2840477"/>
            <a:ext cx="464821" cy="1284484"/>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sp>
        <p:nvSpPr>
          <p:cNvPr id="23" name="Rechteck: abgerundete Ecken 22">
            <a:extLst>
              <a:ext uri="{FF2B5EF4-FFF2-40B4-BE49-F238E27FC236}">
                <a16:creationId xmlns:a16="http://schemas.microsoft.com/office/drawing/2014/main" id="{0367767A-1ED1-56B3-AA6D-F4B55092DE4C}"/>
              </a:ext>
            </a:extLst>
          </p:cNvPr>
          <p:cNvSpPr/>
          <p:nvPr/>
        </p:nvSpPr>
        <p:spPr>
          <a:xfrm>
            <a:off x="7294987" y="2611014"/>
            <a:ext cx="691422" cy="953065"/>
          </a:xfrm>
          <a:prstGeom prst="roundRect">
            <a:avLst/>
          </a:prstGeom>
          <a:noFill/>
          <a:ln>
            <a:solidFill>
              <a:schemeClr val="bg1">
                <a:lumMod val="85000"/>
              </a:schemeClr>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abgerundete Ecken 23">
            <a:extLst>
              <a:ext uri="{FF2B5EF4-FFF2-40B4-BE49-F238E27FC236}">
                <a16:creationId xmlns:a16="http://schemas.microsoft.com/office/drawing/2014/main" id="{1E026436-830F-AAA2-BA68-0A4C6980D641}"/>
              </a:ext>
            </a:extLst>
          </p:cNvPr>
          <p:cNvSpPr/>
          <p:nvPr/>
        </p:nvSpPr>
        <p:spPr>
          <a:xfrm>
            <a:off x="8917264" y="2596935"/>
            <a:ext cx="691422" cy="953065"/>
          </a:xfrm>
          <a:prstGeom prst="roundRect">
            <a:avLst/>
          </a:prstGeom>
          <a:noFill/>
          <a:ln>
            <a:solidFill>
              <a:schemeClr val="bg1">
                <a:lumMod val="85000"/>
              </a:schemeClr>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Textfeld 25">
            <a:extLst>
              <a:ext uri="{FF2B5EF4-FFF2-40B4-BE49-F238E27FC236}">
                <a16:creationId xmlns:a16="http://schemas.microsoft.com/office/drawing/2014/main" id="{D7C19D12-C552-A94E-06B1-27CAA4596013}"/>
              </a:ext>
            </a:extLst>
          </p:cNvPr>
          <p:cNvSpPr txBox="1"/>
          <p:nvPr/>
        </p:nvSpPr>
        <p:spPr>
          <a:xfrm>
            <a:off x="768657" y="2165795"/>
            <a:ext cx="4456039" cy="304698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1"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Vektorisierung: </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Mithilfe des </a:t>
            </a:r>
            <a:r>
              <a:rPr kumimoji="0" lang="de-DE" altLang="de-DE" sz="2400" i="0" u="none" strike="noStrike" cap="none" normalizeH="0" baseline="0" err="1">
                <a:ln>
                  <a:noFill/>
                </a:ln>
                <a:solidFill>
                  <a:schemeClr val="tx1"/>
                </a:solidFill>
                <a:effectLst/>
                <a:latin typeface="Porsche Next TT" panose="020B0504020101010102" pitchFamily="34" charset="0"/>
                <a:cs typeface="Porsche Next TT" panose="020B0504020101010102" pitchFamily="34" charset="0"/>
              </a:rPr>
              <a:t>Ollama</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a:t>
            </a:r>
            <a:r>
              <a:rPr kumimoji="0" lang="de-DE" altLang="de-DE" sz="2400" i="0" u="none" strike="noStrike" cap="none" normalizeH="0" baseline="0" err="1">
                <a:ln>
                  <a:noFill/>
                </a:ln>
                <a:solidFill>
                  <a:schemeClr val="tx1"/>
                </a:solidFill>
                <a:effectLst/>
                <a:latin typeface="Porsche Next TT" panose="020B0504020101010102" pitchFamily="34" charset="0"/>
                <a:cs typeface="Porsche Next TT" panose="020B0504020101010102" pitchFamily="34" charset="0"/>
              </a:rPr>
              <a:t>Embeddings</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-Moduls und dem </a:t>
            </a:r>
            <a:r>
              <a:rPr kumimoji="0" lang="de-DE" altLang="de-DE" sz="2400" i="0" u="none" strike="noStrike" cap="none" normalizeH="0" baseline="0" err="1">
                <a:ln>
                  <a:noFill/>
                </a:ln>
                <a:solidFill>
                  <a:schemeClr val="tx1"/>
                </a:solidFill>
                <a:effectLst/>
                <a:latin typeface="Porsche Next TT" panose="020B0504020101010102" pitchFamily="34" charset="0"/>
                <a:cs typeface="Porsche Next TT" panose="020B0504020101010102" pitchFamily="34" charset="0"/>
              </a:rPr>
              <a:t>nomic</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a:t>
            </a:r>
            <a:r>
              <a:rPr kumimoji="0" lang="de-DE" altLang="de-DE" sz="2400" i="0" u="none" strike="noStrike" cap="none" normalizeH="0" baseline="0" err="1">
                <a:ln>
                  <a:noFill/>
                </a:ln>
                <a:solidFill>
                  <a:schemeClr val="tx1"/>
                </a:solidFill>
                <a:effectLst/>
                <a:latin typeface="Porsche Next TT" panose="020B0504020101010102" pitchFamily="34" charset="0"/>
                <a:cs typeface="Porsche Next TT" panose="020B0504020101010102" pitchFamily="34" charset="0"/>
              </a:rPr>
              <a:t>embed</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-text werden Textblöcke in Vektoren umgewandelt und in einer FAISS-Vektor-Datenbank gespeichert. Dies ermöglicht schnelle und relevante Suchabfragen.</a:t>
            </a:r>
          </a:p>
        </p:txBody>
      </p:sp>
      <p:sp>
        <p:nvSpPr>
          <p:cNvPr id="29" name="Rectangle 3">
            <a:extLst>
              <a:ext uri="{FF2B5EF4-FFF2-40B4-BE49-F238E27FC236}">
                <a16:creationId xmlns:a16="http://schemas.microsoft.com/office/drawing/2014/main" id="{DE0ED5E3-BAC3-B011-DF24-17C8E3A1320D}"/>
              </a:ext>
            </a:extLst>
          </p:cNvPr>
          <p:cNvSpPr>
            <a:spLocks noChangeArrowheads="1"/>
          </p:cNvSpPr>
          <p:nvPr/>
        </p:nvSpPr>
        <p:spPr bwMode="auto">
          <a:xfrm>
            <a:off x="6648436" y="4378184"/>
            <a:ext cx="431132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1"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Abruf der Dokumente</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 Der FAISS Retriever führt eine Ähnlichkeitssuche durch und ruft die drei relevantesten Dokumente basierend auf der Nutzerfrage ab.</a:t>
            </a:r>
          </a:p>
        </p:txBody>
      </p:sp>
      <p:cxnSp>
        <p:nvCxnSpPr>
          <p:cNvPr id="30" name="Gerade Verbindung mit Pfeil 29">
            <a:extLst>
              <a:ext uri="{FF2B5EF4-FFF2-40B4-BE49-F238E27FC236}">
                <a16:creationId xmlns:a16="http://schemas.microsoft.com/office/drawing/2014/main" id="{E4E6B142-DE16-22F8-7C73-B32659DEC110}"/>
              </a:ext>
            </a:extLst>
          </p:cNvPr>
          <p:cNvCxnSpPr>
            <a:cxnSpLocks/>
          </p:cNvCxnSpPr>
          <p:nvPr/>
        </p:nvCxnSpPr>
        <p:spPr>
          <a:xfrm flipH="1">
            <a:off x="5115140" y="2981195"/>
            <a:ext cx="2538034" cy="447805"/>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cxnSp>
        <p:nvCxnSpPr>
          <p:cNvPr id="32" name="Gerade Verbindung mit Pfeil 31">
            <a:extLst>
              <a:ext uri="{FF2B5EF4-FFF2-40B4-BE49-F238E27FC236}">
                <a16:creationId xmlns:a16="http://schemas.microsoft.com/office/drawing/2014/main" id="{862B39F5-3A6D-1BA8-3484-EB7AFA2A85E7}"/>
              </a:ext>
            </a:extLst>
          </p:cNvPr>
          <p:cNvCxnSpPr>
            <a:cxnSpLocks/>
          </p:cNvCxnSpPr>
          <p:nvPr/>
        </p:nvCxnSpPr>
        <p:spPr>
          <a:xfrm flipH="1">
            <a:off x="8376467" y="3056904"/>
            <a:ext cx="987150" cy="1194408"/>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sp>
        <p:nvSpPr>
          <p:cNvPr id="34" name="Rechteck: abgerundete Ecken 33">
            <a:extLst>
              <a:ext uri="{FF2B5EF4-FFF2-40B4-BE49-F238E27FC236}">
                <a16:creationId xmlns:a16="http://schemas.microsoft.com/office/drawing/2014/main" id="{03BC22DD-54C1-8ADB-7939-601039E061CD}"/>
              </a:ext>
            </a:extLst>
          </p:cNvPr>
          <p:cNvSpPr/>
          <p:nvPr/>
        </p:nvSpPr>
        <p:spPr>
          <a:xfrm>
            <a:off x="8900050" y="1215958"/>
            <a:ext cx="691422" cy="1274323"/>
          </a:xfrm>
          <a:prstGeom prst="roundRect">
            <a:avLst/>
          </a:prstGeom>
          <a:noFill/>
          <a:ln>
            <a:solidFill>
              <a:schemeClr val="bg1">
                <a:lumMod val="85000"/>
              </a:schemeClr>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Rechteck: abgerundete Ecken 34">
            <a:extLst>
              <a:ext uri="{FF2B5EF4-FFF2-40B4-BE49-F238E27FC236}">
                <a16:creationId xmlns:a16="http://schemas.microsoft.com/office/drawing/2014/main" id="{597AC284-3303-EC2D-9F36-843D4AE1179A}"/>
              </a:ext>
            </a:extLst>
          </p:cNvPr>
          <p:cNvSpPr/>
          <p:nvPr/>
        </p:nvSpPr>
        <p:spPr>
          <a:xfrm>
            <a:off x="10910760" y="1706872"/>
            <a:ext cx="691422" cy="1274323"/>
          </a:xfrm>
          <a:prstGeom prst="roundRect">
            <a:avLst/>
          </a:prstGeom>
          <a:noFill/>
          <a:ln>
            <a:solidFill>
              <a:schemeClr val="bg1">
                <a:lumMod val="85000"/>
              </a:schemeClr>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Rectangle 3">
            <a:extLst>
              <a:ext uri="{FF2B5EF4-FFF2-40B4-BE49-F238E27FC236}">
                <a16:creationId xmlns:a16="http://schemas.microsoft.com/office/drawing/2014/main" id="{B575C417-3861-6CF9-86F6-D44EA1C2CD0C}"/>
              </a:ext>
            </a:extLst>
          </p:cNvPr>
          <p:cNvSpPr>
            <a:spLocks noChangeArrowheads="1"/>
          </p:cNvSpPr>
          <p:nvPr/>
        </p:nvSpPr>
        <p:spPr bwMode="auto">
          <a:xfrm>
            <a:off x="1310922" y="4264886"/>
            <a:ext cx="589167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1"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Antwortgenerierung: </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Das </a:t>
            </a:r>
            <a:r>
              <a:rPr kumimoji="0" lang="de-DE" altLang="de-DE" sz="2400" i="0" u="none" strike="noStrike" cap="none" normalizeH="0" baseline="0" err="1">
                <a:ln>
                  <a:noFill/>
                </a:ln>
                <a:solidFill>
                  <a:schemeClr val="tx1"/>
                </a:solidFill>
                <a:effectLst/>
                <a:latin typeface="Porsche Next TT" panose="020B0504020101010102" pitchFamily="34" charset="0"/>
                <a:cs typeface="Porsche Next TT" panose="020B0504020101010102" pitchFamily="34" charset="0"/>
              </a:rPr>
              <a:t>ChatOllama</a:t>
            </a:r>
            <a:r>
              <a:rPr kumimoji="0" lang="de-DE" altLang="de-DE" sz="2400" i="0" u="none" strike="noStrike" cap="none" normalizeH="0" baseline="0">
                <a:ln>
                  <a:noFill/>
                </a:ln>
                <a:solidFill>
                  <a:schemeClr val="tx1"/>
                </a:solidFill>
                <a:effectLst/>
                <a:latin typeface="Porsche Next TT" panose="020B0504020101010102" pitchFamily="34" charset="0"/>
                <a:cs typeface="Porsche Next TT" panose="020B0504020101010102" pitchFamily="34" charset="0"/>
              </a:rPr>
              <a:t>-Modul nutzt die abgerufenen Dokumente und generiert eine Antwort. Der systemweite System Prompt kann für angepasste Antworten konfiguriert werden.</a:t>
            </a:r>
          </a:p>
        </p:txBody>
      </p:sp>
    </p:spTree>
    <p:extLst>
      <p:ext uri="{BB962C8B-B14F-4D97-AF65-F5344CB8AC3E}">
        <p14:creationId xmlns:p14="http://schemas.microsoft.com/office/powerpoint/2010/main" val="271737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0" presetClass="exit" presetSubtype="0" fill="hold" grpId="0" nodeType="withEffect">
                                  <p:stCondLst>
                                    <p:cond delay="0"/>
                                  </p:stCondLst>
                                  <p:childTnLst>
                                    <p:animEffect transition="out" filter="fade">
                                      <p:cBhvr>
                                        <p:cTn id="10" dur="500"/>
                                        <p:tgtEl>
                                          <p:spTgt spid="18"/>
                                        </p:tgtEl>
                                      </p:cBhvr>
                                    </p:animEffect>
                                    <p:set>
                                      <p:cBhvr>
                                        <p:cTn id="11" dur="1" fill="hold">
                                          <p:stCondLst>
                                            <p:cond delay="499"/>
                                          </p:stCondLst>
                                        </p:cTn>
                                        <p:tgtEl>
                                          <p:spTgt spid="18"/>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20"/>
                                        </p:tgtEl>
                                      </p:cBhvr>
                                    </p:animEffect>
                                    <p:set>
                                      <p:cBhvr>
                                        <p:cTn id="14" dur="1" fill="hold">
                                          <p:stCondLst>
                                            <p:cond delay="499"/>
                                          </p:stCondLst>
                                        </p:cTn>
                                        <p:tgtEl>
                                          <p:spTgt spid="20"/>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5"/>
                                        </p:tgtEl>
                                      </p:cBhvr>
                                    </p:animEffect>
                                    <p:set>
                                      <p:cBhvr>
                                        <p:cTn id="20" dur="1" fill="hold">
                                          <p:stCondLst>
                                            <p:cond delay="499"/>
                                          </p:stCondLst>
                                        </p:cTn>
                                        <p:tgtEl>
                                          <p:spTgt spid="25"/>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0" presetClass="exit" presetSubtype="0" fill="hold" nodeType="withEffect">
                                  <p:stCondLst>
                                    <p:cond delay="0"/>
                                  </p:stCondLst>
                                  <p:childTnLst>
                                    <p:animEffect transition="out" filter="fade">
                                      <p:cBhvr>
                                        <p:cTn id="28" dur="500"/>
                                        <p:tgtEl>
                                          <p:spTgt spid="27"/>
                                        </p:tgtEl>
                                      </p:cBhvr>
                                    </p:animEffect>
                                    <p:set>
                                      <p:cBhvr>
                                        <p:cTn id="29" dur="1" fill="hold">
                                          <p:stCondLst>
                                            <p:cond delay="499"/>
                                          </p:stCondLst>
                                        </p:cTn>
                                        <p:tgtEl>
                                          <p:spTgt spid="27"/>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childTnLst>
                                </p:cTn>
                              </p:par>
                              <p:par>
                                <p:cTn id="32" presetID="10" presetClass="exit" presetSubtype="0" fill="hold" nodeType="withEffect">
                                  <p:stCondLst>
                                    <p:cond delay="0"/>
                                  </p:stCondLst>
                                  <p:childTnLst>
                                    <p:animEffect transition="out" filter="fade">
                                      <p:cBhvr>
                                        <p:cTn id="33" dur="500"/>
                                        <p:tgtEl>
                                          <p:spTgt spid="28"/>
                                        </p:tgtEl>
                                      </p:cBhvr>
                                    </p:animEffect>
                                    <p:set>
                                      <p:cBhvr>
                                        <p:cTn id="34" dur="1" fill="hold">
                                          <p:stCondLst>
                                            <p:cond delay="499"/>
                                          </p:stCondLst>
                                        </p:cTn>
                                        <p:tgtEl>
                                          <p:spTgt spid="2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0" presetClass="exit" presetSubtype="0" fill="hold" grpId="1" nodeType="withEffect">
                                  <p:stCondLst>
                                    <p:cond delay="0"/>
                                  </p:stCondLst>
                                  <p:childTnLst>
                                    <p:animEffect transition="out" filter="fade">
                                      <p:cBhvr>
                                        <p:cTn id="42" dur="500"/>
                                        <p:tgtEl>
                                          <p:spTgt spid="24"/>
                                        </p:tgtEl>
                                      </p:cBhvr>
                                    </p:animEffect>
                                    <p:set>
                                      <p:cBhvr>
                                        <p:cTn id="43" dur="1" fill="hold">
                                          <p:stCondLst>
                                            <p:cond delay="499"/>
                                          </p:stCondLst>
                                        </p:cTn>
                                        <p:tgtEl>
                                          <p:spTgt spid="24"/>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20"/>
                                        </p:tgtEl>
                                      </p:cBhvr>
                                    </p:animEffect>
                                    <p:set>
                                      <p:cBhvr>
                                        <p:cTn id="46" dur="1" fill="hold">
                                          <p:stCondLst>
                                            <p:cond delay="499"/>
                                          </p:stCondLst>
                                        </p:cTn>
                                        <p:tgtEl>
                                          <p:spTgt spid="20"/>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0" presetClass="exit" presetSubtype="0" fill="hold" grpId="1" nodeType="withEffect">
                                  <p:stCondLst>
                                    <p:cond delay="0"/>
                                  </p:stCondLst>
                                  <p:childTnLst>
                                    <p:animEffect transition="out" filter="fade">
                                      <p:cBhvr>
                                        <p:cTn id="50" dur="500"/>
                                        <p:tgtEl>
                                          <p:spTgt spid="29"/>
                                        </p:tgtEl>
                                      </p:cBhvr>
                                    </p:animEffect>
                                    <p:set>
                                      <p:cBhvr>
                                        <p:cTn id="51" dur="1" fill="hold">
                                          <p:stCondLst>
                                            <p:cond delay="499"/>
                                          </p:stCondLst>
                                        </p:cTn>
                                        <p:tgtEl>
                                          <p:spTgt spid="29"/>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6"/>
                                        </p:tgtEl>
                                      </p:cBhvr>
                                    </p:animEffect>
                                    <p:set>
                                      <p:cBhvr>
                                        <p:cTn id="54" dur="1" fill="hold">
                                          <p:stCondLst>
                                            <p:cond delay="499"/>
                                          </p:stCondLst>
                                        </p:cTn>
                                        <p:tgtEl>
                                          <p:spTgt spid="26"/>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32"/>
                                        </p:tgtEl>
                                      </p:cBhvr>
                                    </p:animEffect>
                                    <p:set>
                                      <p:cBhvr>
                                        <p:cTn id="57" dur="1" fill="hold">
                                          <p:stCondLst>
                                            <p:cond delay="499"/>
                                          </p:stCondLst>
                                        </p:cTn>
                                        <p:tgtEl>
                                          <p:spTgt spid="32"/>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30"/>
                                        </p:tgtEl>
                                      </p:cBhvr>
                                    </p:animEffect>
                                    <p:set>
                                      <p:cBhvr>
                                        <p:cTn id="60" dur="1" fill="hold">
                                          <p:stCondLst>
                                            <p:cond delay="499"/>
                                          </p:stCondLst>
                                        </p:cTn>
                                        <p:tgtEl>
                                          <p:spTgt spid="30"/>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8" grpId="0" animBg="1"/>
      <p:bldP spid="20" grpId="0" animBg="1"/>
      <p:bldP spid="20" grpId="1" animBg="1"/>
      <p:bldP spid="25" grpId="0"/>
      <p:bldP spid="23" grpId="0" animBg="1"/>
      <p:bldP spid="23" grpId="1" animBg="1"/>
      <p:bldP spid="24" grpId="0" animBg="1"/>
      <p:bldP spid="24" grpId="1" animBg="1"/>
      <p:bldP spid="26" grpId="0"/>
      <p:bldP spid="26" grpId="1"/>
      <p:bldP spid="29" grpId="0"/>
      <p:bldP spid="29" grpId="1"/>
      <p:bldP spid="34" grpId="0" animBg="1"/>
      <p:bldP spid="35" grpId="0" animBg="1"/>
      <p:bldP spid="3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F28DF-BE45-4C9B-EF50-06F8A73DF80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A33A23D-B1B9-5824-4345-52599F713C33}"/>
              </a:ext>
            </a:extLst>
          </p:cNvPr>
          <p:cNvSpPr>
            <a:spLocks noGrp="1"/>
          </p:cNvSpPr>
          <p:nvPr>
            <p:ph type="title"/>
          </p:nvPr>
        </p:nvSpPr>
        <p:spPr/>
        <p:txBody>
          <a:bodyPr>
            <a:normAutofit fontScale="90000"/>
          </a:bodyPr>
          <a:lstStyle/>
          <a:p>
            <a:r>
              <a:rPr lang="de-DE"/>
              <a:t>Gruppe 4</a:t>
            </a:r>
          </a:p>
        </p:txBody>
      </p:sp>
      <p:sp>
        <p:nvSpPr>
          <p:cNvPr id="3" name="Fußzeilenplatzhalter 2">
            <a:extLst>
              <a:ext uri="{FF2B5EF4-FFF2-40B4-BE49-F238E27FC236}">
                <a16:creationId xmlns:a16="http://schemas.microsoft.com/office/drawing/2014/main" id="{BA392F0D-41AB-8A86-5102-DCF38D3CF4AC}"/>
              </a:ext>
            </a:extLst>
          </p:cNvPr>
          <p:cNvSpPr>
            <a:spLocks noGrp="1"/>
          </p:cNvSpPr>
          <p:nvPr>
            <p:ph type="ftr" sz="quarter" idx="4294967295"/>
          </p:nvPr>
        </p:nvSpPr>
        <p:spPr>
          <a:xfrm>
            <a:off x="362339" y="6356350"/>
            <a:ext cx="4114800" cy="365125"/>
          </a:xfrm>
        </p:spPr>
        <p:txBody>
          <a:bodyPr/>
          <a:lstStyle/>
          <a:p>
            <a:r>
              <a:rPr lang="de-DE"/>
              <a:t>DBE Projekt1 - PlanQK AI Chatbot</a:t>
            </a:r>
          </a:p>
        </p:txBody>
      </p:sp>
      <p:sp>
        <p:nvSpPr>
          <p:cNvPr id="4" name="Foliennummernplatzhalter 3">
            <a:extLst>
              <a:ext uri="{FF2B5EF4-FFF2-40B4-BE49-F238E27FC236}">
                <a16:creationId xmlns:a16="http://schemas.microsoft.com/office/drawing/2014/main" id="{14AB8E5B-5278-14FA-F21F-C3AF02FE9B05}"/>
              </a:ext>
            </a:extLst>
          </p:cNvPr>
          <p:cNvSpPr>
            <a:spLocks noGrp="1"/>
          </p:cNvSpPr>
          <p:nvPr>
            <p:ph type="sldNum" sz="quarter" idx="4294967295"/>
          </p:nvPr>
        </p:nvSpPr>
        <p:spPr>
          <a:xfrm>
            <a:off x="8610600" y="6356350"/>
            <a:ext cx="2743200" cy="365125"/>
          </a:xfrm>
        </p:spPr>
        <p:txBody>
          <a:bodyPr/>
          <a:lstStyle/>
          <a:p>
            <a:fld id="{ED832909-EC19-48EF-8290-21E6AAD8A5C6}" type="slidenum">
              <a:rPr lang="de-DE" smtClean="0"/>
              <a:t>33</a:t>
            </a:fld>
            <a:endParaRPr lang="de-DE"/>
          </a:p>
        </p:txBody>
      </p:sp>
    </p:spTree>
    <p:extLst>
      <p:ext uri="{BB962C8B-B14F-4D97-AF65-F5344CB8AC3E}">
        <p14:creationId xmlns:p14="http://schemas.microsoft.com/office/powerpoint/2010/main" val="603162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CDF0D6-E4E6-7532-5860-501E16C48262}"/>
              </a:ext>
            </a:extLst>
          </p:cNvPr>
          <p:cNvSpPr>
            <a:spLocks noGrp="1"/>
          </p:cNvSpPr>
          <p:nvPr>
            <p:ph type="title"/>
          </p:nvPr>
        </p:nvSpPr>
        <p:spPr>
          <a:xfrm>
            <a:off x="630936" y="640080"/>
            <a:ext cx="4818888" cy="1481328"/>
          </a:xfrm>
        </p:spPr>
        <p:txBody>
          <a:bodyPr anchor="b">
            <a:normAutofit/>
          </a:bodyPr>
          <a:lstStyle/>
          <a:p>
            <a:r>
              <a:rPr lang="de-DE" sz="5400"/>
              <a:t>LlamaIndex</a:t>
            </a:r>
          </a:p>
        </p:txBody>
      </p:sp>
      <p:sp>
        <p:nvSpPr>
          <p:cNvPr id="3" name="Inhaltsplatzhalter 2">
            <a:extLst>
              <a:ext uri="{FF2B5EF4-FFF2-40B4-BE49-F238E27FC236}">
                <a16:creationId xmlns:a16="http://schemas.microsoft.com/office/drawing/2014/main" id="{EAAE5D51-27FB-3744-BC73-12A466599177}"/>
              </a:ext>
            </a:extLst>
          </p:cNvPr>
          <p:cNvSpPr>
            <a:spLocks noGrp="1"/>
          </p:cNvSpPr>
          <p:nvPr>
            <p:ph idx="4294967295"/>
          </p:nvPr>
        </p:nvSpPr>
        <p:spPr>
          <a:xfrm>
            <a:off x="643427" y="2660904"/>
            <a:ext cx="5231118" cy="3560363"/>
          </a:xfrm>
          <a:prstGeom prst="rect">
            <a:avLst/>
          </a:prstGeom>
        </p:spPr>
        <p:txBody>
          <a:bodyPr vert="horz" lIns="91440" tIns="45720" rIns="91440" bIns="45720" rtlCol="0" anchor="t">
            <a:noAutofit/>
          </a:bodyPr>
          <a:lstStyle/>
          <a:p>
            <a:pPr marL="0" indent="0">
              <a:buNone/>
            </a:pPr>
            <a:r>
              <a:rPr lang="de-DE" sz="1050" b="1"/>
              <a:t>Framework zur Erstellung von LLM-Anwendungen, welche </a:t>
            </a:r>
            <a:r>
              <a:rPr lang="de-DE" sz="1050" b="1" err="1"/>
              <a:t>context</a:t>
            </a:r>
            <a:r>
              <a:rPr lang="de-DE" sz="1050" b="1"/>
              <a:t>-augmentation nutzen.</a:t>
            </a:r>
          </a:p>
          <a:p>
            <a:pPr marL="0" indent="0">
              <a:buNone/>
            </a:pPr>
            <a:endParaRPr lang="de-DE" sz="1050"/>
          </a:p>
          <a:p>
            <a:pPr marL="0" indent="0">
              <a:buNone/>
            </a:pPr>
            <a:r>
              <a:rPr lang="de-DE" sz="1050" err="1"/>
              <a:t>LlamaIndex</a:t>
            </a:r>
            <a:r>
              <a:rPr lang="de-DE" sz="1050"/>
              <a:t> Instrumente:</a:t>
            </a:r>
          </a:p>
          <a:p>
            <a:r>
              <a:rPr lang="de-DE" sz="1050"/>
              <a:t>Data </a:t>
            </a:r>
            <a:r>
              <a:rPr lang="de-DE" sz="1050" err="1"/>
              <a:t>connectors</a:t>
            </a:r>
            <a:r>
              <a:rPr lang="de-DE" sz="1050"/>
              <a:t>: Datenerfassung aus verschiedenen Quellen </a:t>
            </a:r>
            <a:r>
              <a:rPr lang="de-DE" sz="1050" b="0" i="0" u="none" strike="noStrike">
                <a:effectLst/>
                <a:latin typeface="-webkit-standard"/>
              </a:rPr>
              <a:t>(z.B. Datenbanken, APIs, PDFs)</a:t>
            </a:r>
            <a:endParaRPr lang="de-DE" sz="1050"/>
          </a:p>
          <a:p>
            <a:r>
              <a:rPr lang="de-DE" sz="1050"/>
              <a:t>Data </a:t>
            </a:r>
            <a:r>
              <a:rPr lang="de-DE" sz="1050" err="1"/>
              <a:t>indexes</a:t>
            </a:r>
            <a:r>
              <a:rPr lang="de-DE" sz="1050"/>
              <a:t>: Indexierung der Daten (Summary Index, Vector Store Index, </a:t>
            </a:r>
            <a:r>
              <a:rPr lang="de-DE" sz="1050" err="1"/>
              <a:t>Tree</a:t>
            </a:r>
            <a:r>
              <a:rPr lang="de-DE" sz="1050"/>
              <a:t> Index, Keyword Table Index)</a:t>
            </a:r>
          </a:p>
          <a:p>
            <a:r>
              <a:rPr lang="de-DE" sz="1050" err="1"/>
              <a:t>Engines</a:t>
            </a:r>
            <a:r>
              <a:rPr lang="de-DE" sz="1050"/>
              <a:t>: Datenabfragen oder Chats, die eine Interaktion mit den Daten ermöglichen</a:t>
            </a:r>
          </a:p>
          <a:p>
            <a:r>
              <a:rPr lang="de-DE" sz="1050" err="1"/>
              <a:t>Agents</a:t>
            </a:r>
            <a:r>
              <a:rPr lang="de-DE" sz="1050"/>
              <a:t>: Wissensassistenten, die mit Hilfe von Werkzeugen Aufgaben wie Recherche, Datenextraktion usw. durchführen.</a:t>
            </a:r>
          </a:p>
          <a:p>
            <a:r>
              <a:rPr lang="de-DE" sz="1050" err="1"/>
              <a:t>Observability</a:t>
            </a:r>
            <a:r>
              <a:rPr lang="de-DE" sz="1050"/>
              <a:t>/Evaluation: Tools zur Evaluierung, Überwachung und Bewertung der Anwendung </a:t>
            </a:r>
          </a:p>
          <a:p>
            <a:r>
              <a:rPr lang="de-DE" sz="1050"/>
              <a:t>Workflows: Integration der Anwendung in ein ereignisgesteuertes System (Kombination der oben genannten Punkte)</a:t>
            </a:r>
          </a:p>
          <a:p>
            <a:pPr marL="0" indent="0">
              <a:buNone/>
            </a:pPr>
            <a:endParaRPr lang="de-DE" sz="1050"/>
          </a:p>
          <a:p>
            <a:pPr marL="0" indent="0">
              <a:buNone/>
            </a:pPr>
            <a:r>
              <a:rPr lang="de-DE" sz="1050" b="1" i="0" u="none" strike="noStrike">
                <a:effectLst/>
                <a:latin typeface="Aptos"/>
              </a:rPr>
              <a:t>Use Cases: </a:t>
            </a:r>
            <a:r>
              <a:rPr lang="de-DE" sz="1050" b="0" i="0" u="none" strike="noStrike">
                <a:effectLst/>
                <a:latin typeface="Aptos"/>
              </a:rPr>
              <a:t>Fragen Beantwortung mit RAG-Ansatz, </a:t>
            </a:r>
            <a:r>
              <a:rPr lang="de-DE" sz="1050" b="0" i="0" u="none" strike="noStrike">
                <a:effectLst/>
                <a:latin typeface="Helvetica Neue"/>
              </a:rPr>
              <a:t>Chatbots, Datenextraktion</a:t>
            </a:r>
            <a:endParaRPr lang="de-DE" sz="1050">
              <a:latin typeface="Helvetica Neue"/>
            </a:endParaRPr>
          </a:p>
        </p:txBody>
      </p:sp>
      <p:pic>
        <p:nvPicPr>
          <p:cNvPr id="1028" name="Picture 4" descr="LlamaIndex | LinkedIn">
            <a:extLst>
              <a:ext uri="{FF2B5EF4-FFF2-40B4-BE49-F238E27FC236}">
                <a16:creationId xmlns:a16="http://schemas.microsoft.com/office/drawing/2014/main" id="{CFEDEA4F-358A-CF02-88B5-B1B79AEBDF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86" r="3010" b="2"/>
          <a:stretch/>
        </p:blipFill>
        <p:spPr bwMode="auto">
          <a:xfrm>
            <a:off x="6145425" y="640080"/>
            <a:ext cx="5366214" cy="5577840"/>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9CB6DF7C-ED64-DE7F-9646-35FB04480353}"/>
              </a:ext>
            </a:extLst>
          </p:cNvPr>
          <p:cNvSpPr txBox="1"/>
          <p:nvPr/>
        </p:nvSpPr>
        <p:spPr>
          <a:xfrm>
            <a:off x="462116" y="6488073"/>
            <a:ext cx="6096000" cy="246221"/>
          </a:xfrm>
          <a:prstGeom prst="rect">
            <a:avLst/>
          </a:prstGeom>
          <a:noFill/>
        </p:spPr>
        <p:txBody>
          <a:bodyPr wrap="square">
            <a:spAutoFit/>
          </a:bodyPr>
          <a:lstStyle/>
          <a:p>
            <a:r>
              <a:rPr lang="de-DE" sz="1000" u="sng"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4"/>
              </a:rPr>
              <a:t>https://docs.llamaindex.ai/en/stable/</a:t>
            </a:r>
            <a:r>
              <a:rPr lang="de-DE" sz="800" dirty="0">
                <a:effectLst/>
              </a:rPr>
              <a:t> </a:t>
            </a:r>
            <a:endParaRPr lang="de-DE" sz="800" dirty="0"/>
          </a:p>
        </p:txBody>
      </p:sp>
    </p:spTree>
    <p:extLst>
      <p:ext uri="{BB962C8B-B14F-4D97-AF65-F5344CB8AC3E}">
        <p14:creationId xmlns:p14="http://schemas.microsoft.com/office/powerpoint/2010/main" val="1023349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6D025C-AD42-A9C8-509E-3488166C7D21}"/>
              </a:ext>
            </a:extLst>
          </p:cNvPr>
          <p:cNvSpPr>
            <a:spLocks noGrp="1"/>
          </p:cNvSpPr>
          <p:nvPr>
            <p:ph type="title"/>
          </p:nvPr>
        </p:nvSpPr>
        <p:spPr>
          <a:xfrm>
            <a:off x="838200" y="343348"/>
            <a:ext cx="10515600" cy="1325563"/>
          </a:xfrm>
        </p:spPr>
        <p:txBody>
          <a:bodyPr/>
          <a:lstStyle/>
          <a:p>
            <a:pPr algn="ctr"/>
            <a:r>
              <a:rPr lang="de-DE" err="1"/>
              <a:t>LlamaIndex</a:t>
            </a:r>
            <a:r>
              <a:rPr lang="de-DE"/>
              <a:t> und </a:t>
            </a:r>
            <a:r>
              <a:rPr lang="de-DE" err="1"/>
              <a:t>LangChain</a:t>
            </a:r>
            <a:endParaRPr lang="de-DE"/>
          </a:p>
        </p:txBody>
      </p:sp>
      <p:sp>
        <p:nvSpPr>
          <p:cNvPr id="3" name="Inhaltsplatzhalter 2">
            <a:extLst>
              <a:ext uri="{FF2B5EF4-FFF2-40B4-BE49-F238E27FC236}">
                <a16:creationId xmlns:a16="http://schemas.microsoft.com/office/drawing/2014/main" id="{C68FFEA9-5DA0-9478-B361-B54362369D7A}"/>
              </a:ext>
            </a:extLst>
          </p:cNvPr>
          <p:cNvSpPr>
            <a:spLocks noGrp="1"/>
          </p:cNvSpPr>
          <p:nvPr>
            <p:ph idx="4294967295"/>
          </p:nvPr>
        </p:nvSpPr>
        <p:spPr>
          <a:xfrm>
            <a:off x="558053" y="1946937"/>
            <a:ext cx="5354491" cy="4660652"/>
          </a:xfrm>
          <a:prstGeom prst="rect">
            <a:avLst/>
          </a:prstGeom>
        </p:spPr>
        <p:txBody>
          <a:bodyPr vert="horz" lIns="91440" tIns="45720" rIns="91440" bIns="45720" rtlCol="0" anchor="t">
            <a:normAutofit/>
          </a:bodyPr>
          <a:lstStyle/>
          <a:p>
            <a:pPr>
              <a:buNone/>
            </a:pPr>
            <a:r>
              <a:rPr lang="de-DE" sz="1500" b="1" dirty="0" err="1"/>
              <a:t>LlamaIndex</a:t>
            </a:r>
            <a:r>
              <a:rPr lang="de-DE" sz="1500" b="1" dirty="0"/>
              <a:t> Instrumente:</a:t>
            </a:r>
            <a:endParaRPr lang="de-DE" dirty="0"/>
          </a:p>
          <a:p>
            <a:pPr>
              <a:buNone/>
            </a:pPr>
            <a:r>
              <a:rPr lang="de-DE" sz="1500" dirty="0">
                <a:latin typeface="Arial"/>
                <a:cs typeface="Arial"/>
              </a:rPr>
              <a:t>•</a:t>
            </a:r>
            <a:r>
              <a:rPr lang="de-DE" sz="1500" dirty="0"/>
              <a:t>Data </a:t>
            </a:r>
            <a:r>
              <a:rPr lang="de-DE" sz="1500" dirty="0" err="1"/>
              <a:t>connectors</a:t>
            </a:r>
            <a:r>
              <a:rPr lang="de-DE" sz="1500" dirty="0"/>
              <a:t>: Datenerfassung aus verschiedenen Quellen </a:t>
            </a:r>
            <a:r>
              <a:rPr lang="de-DE" sz="1500" dirty="0">
                <a:ea typeface="+mn-lt"/>
                <a:cs typeface="+mn-lt"/>
              </a:rPr>
              <a:t>(z.B. Datenbanken, APIs, PDFs)</a:t>
            </a:r>
            <a:endParaRPr lang="de-DE" dirty="0"/>
          </a:p>
          <a:p>
            <a:pPr>
              <a:buNone/>
            </a:pPr>
            <a:r>
              <a:rPr lang="de-DE" sz="1500" dirty="0">
                <a:latin typeface="Arial"/>
                <a:cs typeface="Arial"/>
              </a:rPr>
              <a:t>•</a:t>
            </a:r>
            <a:r>
              <a:rPr lang="de-DE" sz="1500" dirty="0"/>
              <a:t>Data </a:t>
            </a:r>
            <a:r>
              <a:rPr lang="de-DE" sz="1500" dirty="0" err="1"/>
              <a:t>indexes</a:t>
            </a:r>
            <a:r>
              <a:rPr lang="de-DE" sz="1500" dirty="0"/>
              <a:t>: Indexierung der Daten (Summary Index, Vector Store Index, </a:t>
            </a:r>
            <a:r>
              <a:rPr lang="de-DE" sz="1500" dirty="0" err="1"/>
              <a:t>Tree</a:t>
            </a:r>
            <a:r>
              <a:rPr lang="de-DE" sz="1500" dirty="0"/>
              <a:t> Index, Keyword Table Index)</a:t>
            </a:r>
            <a:endParaRPr lang="de-DE" dirty="0"/>
          </a:p>
          <a:p>
            <a:pPr>
              <a:buNone/>
            </a:pPr>
            <a:r>
              <a:rPr lang="de-DE" sz="1500" dirty="0">
                <a:latin typeface="Arial"/>
                <a:cs typeface="Arial"/>
              </a:rPr>
              <a:t>•</a:t>
            </a:r>
            <a:r>
              <a:rPr lang="de-DE" sz="1500" dirty="0" err="1"/>
              <a:t>Engines</a:t>
            </a:r>
            <a:r>
              <a:rPr lang="de-DE" sz="1500" dirty="0"/>
              <a:t>: Datenabfragen oder Chats, die eine Interaktion mit den Daten ermöglichen</a:t>
            </a:r>
            <a:endParaRPr lang="de-DE" dirty="0"/>
          </a:p>
          <a:p>
            <a:pPr>
              <a:buNone/>
            </a:pPr>
            <a:r>
              <a:rPr lang="de-DE" sz="1500" dirty="0">
                <a:latin typeface="Arial"/>
                <a:cs typeface="Arial"/>
              </a:rPr>
              <a:t>•</a:t>
            </a:r>
            <a:r>
              <a:rPr lang="de-DE" sz="1500" dirty="0" err="1"/>
              <a:t>Agents</a:t>
            </a:r>
            <a:r>
              <a:rPr lang="de-DE" sz="1500" dirty="0"/>
              <a:t>: Wissensassistenten, die mit Hilfe von Werkzeugen Aufgaben wie Recherche, Datenextraktion usw. durchführen</a:t>
            </a:r>
            <a:endParaRPr lang="de-DE" dirty="0"/>
          </a:p>
          <a:p>
            <a:pPr>
              <a:buNone/>
            </a:pPr>
            <a:r>
              <a:rPr lang="de-DE" sz="1500" dirty="0">
                <a:latin typeface="Arial"/>
                <a:cs typeface="Arial"/>
              </a:rPr>
              <a:t>•</a:t>
            </a:r>
            <a:r>
              <a:rPr lang="de-DE" sz="1500" dirty="0" err="1"/>
              <a:t>Observability</a:t>
            </a:r>
            <a:r>
              <a:rPr lang="de-DE" sz="1500" dirty="0"/>
              <a:t>/Evaluation: Tools zur Evaluierung, Überwachung und Bewertung der Anwendung </a:t>
            </a:r>
            <a:endParaRPr lang="de-DE" dirty="0"/>
          </a:p>
          <a:p>
            <a:pPr>
              <a:buNone/>
            </a:pPr>
            <a:r>
              <a:rPr lang="de-DE" sz="1500" dirty="0">
                <a:latin typeface="Arial"/>
                <a:cs typeface="Arial"/>
              </a:rPr>
              <a:t>•</a:t>
            </a:r>
            <a:r>
              <a:rPr lang="de-DE" sz="1500" dirty="0"/>
              <a:t>Workflows: Integration der Anwendung in ein ereignisgesteuertes System (Kombination der oben genannten Punkte)</a:t>
            </a:r>
            <a:endParaRPr lang="de-DE" dirty="0"/>
          </a:p>
          <a:p>
            <a:pPr>
              <a:buNone/>
            </a:pPr>
            <a:r>
              <a:rPr lang="de-DE" sz="1500" b="1" dirty="0"/>
              <a:t>Use Cases: </a:t>
            </a:r>
            <a:r>
              <a:rPr lang="de-DE" sz="1500" dirty="0"/>
              <a:t>Fragen Beantwortung mit RAG-Ansatz, </a:t>
            </a:r>
            <a:r>
              <a:rPr lang="de-DE" sz="1500" dirty="0">
                <a:latin typeface="Helvetica Neue"/>
              </a:rPr>
              <a:t>Chatbots, Datenextraktion</a:t>
            </a:r>
            <a:endParaRPr lang="de-DE" dirty="0"/>
          </a:p>
          <a:p>
            <a:pPr marL="0" indent="0">
              <a:buNone/>
            </a:pPr>
            <a:endParaRPr lang="de-DE" dirty="0"/>
          </a:p>
        </p:txBody>
      </p:sp>
      <p:sp>
        <p:nvSpPr>
          <p:cNvPr id="6" name="Textfeld 5">
            <a:extLst>
              <a:ext uri="{FF2B5EF4-FFF2-40B4-BE49-F238E27FC236}">
                <a16:creationId xmlns:a16="http://schemas.microsoft.com/office/drawing/2014/main" id="{224AE59F-3253-F275-E28B-E4D6A93A0FBA}"/>
              </a:ext>
            </a:extLst>
          </p:cNvPr>
          <p:cNvSpPr txBox="1"/>
          <p:nvPr/>
        </p:nvSpPr>
        <p:spPr>
          <a:xfrm>
            <a:off x="524558" y="1442770"/>
            <a:ext cx="116659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a:t>Frameworks zur Entwicklung von Anwendungen, die von großen Sprachmodellen (LLMs) unterstützt werden.</a:t>
            </a:r>
          </a:p>
        </p:txBody>
      </p:sp>
      <p:sp>
        <p:nvSpPr>
          <p:cNvPr id="10" name="Inhaltsplatzhalter 2">
            <a:extLst>
              <a:ext uri="{FF2B5EF4-FFF2-40B4-BE49-F238E27FC236}">
                <a16:creationId xmlns:a16="http://schemas.microsoft.com/office/drawing/2014/main" id="{615E9A69-469D-7A3E-C777-90EDBBF8BF20}"/>
              </a:ext>
            </a:extLst>
          </p:cNvPr>
          <p:cNvSpPr txBox="1">
            <a:spLocks/>
          </p:cNvSpPr>
          <p:nvPr/>
        </p:nvSpPr>
        <p:spPr>
          <a:xfrm>
            <a:off x="6356617" y="1944857"/>
            <a:ext cx="5354491" cy="46606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de-DE" sz="1500" b="1" err="1"/>
              <a:t>LangChain</a:t>
            </a:r>
            <a:r>
              <a:rPr lang="de-DE" sz="1500" b="1"/>
              <a:t> Hauptziele:</a:t>
            </a:r>
            <a:endParaRPr lang="de-DE"/>
          </a:p>
          <a:p>
            <a:pPr>
              <a:buNone/>
            </a:pPr>
            <a:r>
              <a:rPr lang="de-DE" sz="1500">
                <a:latin typeface="Arial"/>
                <a:cs typeface="Arial"/>
              </a:rPr>
              <a:t>•</a:t>
            </a:r>
            <a:r>
              <a:rPr lang="de-DE" sz="1500"/>
              <a:t>Standardisierte Schnittstellen: </a:t>
            </a:r>
            <a:r>
              <a:rPr lang="de-DE" sz="1500" err="1"/>
              <a:t>LangChain</a:t>
            </a:r>
            <a:r>
              <a:rPr lang="de-DE" sz="1500"/>
              <a:t> bietet ein einheitliches Interface für verschiedene Modelle und Komponenten, um den Wechsel zwischen Anbietern zu erleichtern.</a:t>
            </a:r>
            <a:endParaRPr lang="de-DE"/>
          </a:p>
          <a:p>
            <a:pPr>
              <a:buNone/>
            </a:pPr>
            <a:r>
              <a:rPr lang="de-DE" sz="1500">
                <a:latin typeface="Arial"/>
                <a:cs typeface="Arial"/>
              </a:rPr>
              <a:t>•</a:t>
            </a:r>
            <a:r>
              <a:rPr lang="de-DE" sz="1500"/>
              <a:t>Orchestrierung: Es ermöglicht die effiziente Verbindung komplexer Komponenten und Modelle, um vielseitige Aufgaben zu erfüllen.</a:t>
            </a:r>
            <a:endParaRPr lang="de-DE"/>
          </a:p>
          <a:p>
            <a:pPr>
              <a:buNone/>
            </a:pPr>
            <a:r>
              <a:rPr lang="de-DE" sz="1500">
                <a:latin typeface="Arial"/>
                <a:cs typeface="Arial"/>
              </a:rPr>
              <a:t>•</a:t>
            </a:r>
            <a:r>
              <a:rPr lang="de-DE" sz="1500"/>
              <a:t>Beobachtbarkeit und Evaluierung: Das Framework hilft Entwicklern, den Überblick über komplexe Anwendungen zu behalten und schnelle Antworten auf Fragen zur Leistung und Optimierung zu finden.</a:t>
            </a:r>
            <a:endParaRPr lang="de-DE"/>
          </a:p>
          <a:p>
            <a:pPr>
              <a:buNone/>
            </a:pPr>
            <a:r>
              <a:rPr lang="de-DE" sz="1500" b="1"/>
              <a:t>Use Cases: </a:t>
            </a:r>
            <a:r>
              <a:rPr lang="de-DE" sz="1500"/>
              <a:t>Chatbot, </a:t>
            </a:r>
            <a:r>
              <a:rPr lang="de-DE" sz="1500" err="1">
                <a:latin typeface="Aptos"/>
              </a:rPr>
              <a:t>Agents</a:t>
            </a:r>
            <a:r>
              <a:rPr lang="de-DE" sz="1500">
                <a:latin typeface="Aptos"/>
              </a:rPr>
              <a:t>, einfache LLM </a:t>
            </a:r>
            <a:r>
              <a:rPr lang="de-DE" sz="1500" err="1">
                <a:latin typeface="Aptos"/>
              </a:rPr>
              <a:t>Applicationen</a:t>
            </a:r>
            <a:endParaRPr lang="de-DE" err="1"/>
          </a:p>
          <a:p>
            <a:pPr>
              <a:buFont typeface="Arial" panose="020B0604020202020204" pitchFamily="34" charset="0"/>
              <a:buNone/>
            </a:pPr>
            <a:endParaRPr lang="de-DE" sz="1500" b="1"/>
          </a:p>
          <a:p>
            <a:pPr marL="0" indent="0">
              <a:buFont typeface="Arial" panose="020B0604020202020204" pitchFamily="34" charset="0"/>
              <a:buNone/>
            </a:pPr>
            <a:endParaRPr lang="de-DE"/>
          </a:p>
        </p:txBody>
      </p:sp>
      <p:pic>
        <p:nvPicPr>
          <p:cNvPr id="11" name="Grafik 10" descr="Ein Bild, das Logo, Symbol, Vogel, Grafiken enthält.&#10;&#10;Beschreibung automatisch generiert.">
            <a:extLst>
              <a:ext uri="{FF2B5EF4-FFF2-40B4-BE49-F238E27FC236}">
                <a16:creationId xmlns:a16="http://schemas.microsoft.com/office/drawing/2014/main" id="{BE5B1A11-1B88-0F59-67F7-F56C82344232}"/>
              </a:ext>
            </a:extLst>
          </p:cNvPr>
          <p:cNvPicPr>
            <a:picLocks noChangeAspect="1"/>
          </p:cNvPicPr>
          <p:nvPr/>
        </p:nvPicPr>
        <p:blipFill>
          <a:blip r:embed="rId2"/>
          <a:stretch>
            <a:fillRect/>
          </a:stretch>
        </p:blipFill>
        <p:spPr>
          <a:xfrm>
            <a:off x="9205185" y="5327556"/>
            <a:ext cx="1123950" cy="1211356"/>
          </a:xfrm>
          <a:prstGeom prst="rect">
            <a:avLst/>
          </a:prstGeom>
        </p:spPr>
      </p:pic>
      <p:pic>
        <p:nvPicPr>
          <p:cNvPr id="12" name="Grafik 11" descr="Ein Bild, das Tierfigur, Säugetier, Silhouette enthält.&#10;&#10;Beschreibung automatisch generiert.">
            <a:extLst>
              <a:ext uri="{FF2B5EF4-FFF2-40B4-BE49-F238E27FC236}">
                <a16:creationId xmlns:a16="http://schemas.microsoft.com/office/drawing/2014/main" id="{CBD5863D-D864-3A5C-B141-EFD3CE8A8476}"/>
              </a:ext>
            </a:extLst>
          </p:cNvPr>
          <p:cNvPicPr>
            <a:picLocks noChangeAspect="1"/>
          </p:cNvPicPr>
          <p:nvPr/>
        </p:nvPicPr>
        <p:blipFill>
          <a:blip r:embed="rId3"/>
          <a:stretch>
            <a:fillRect/>
          </a:stretch>
        </p:blipFill>
        <p:spPr>
          <a:xfrm>
            <a:off x="838200" y="191887"/>
            <a:ext cx="1123951" cy="1233767"/>
          </a:xfrm>
          <a:prstGeom prst="rect">
            <a:avLst/>
          </a:prstGeom>
        </p:spPr>
      </p:pic>
    </p:spTree>
    <p:extLst>
      <p:ext uri="{BB962C8B-B14F-4D97-AF65-F5344CB8AC3E}">
        <p14:creationId xmlns:p14="http://schemas.microsoft.com/office/powerpoint/2010/main" val="3198212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FB0329-9D62-0373-12C0-3BEE09479A30}"/>
              </a:ext>
            </a:extLst>
          </p:cNvPr>
          <p:cNvSpPr>
            <a:spLocks noGrp="1"/>
          </p:cNvSpPr>
          <p:nvPr>
            <p:ph type="title"/>
          </p:nvPr>
        </p:nvSpPr>
        <p:spPr>
          <a:xfrm>
            <a:off x="630936" y="640080"/>
            <a:ext cx="4818888" cy="1481328"/>
          </a:xfrm>
        </p:spPr>
        <p:txBody>
          <a:bodyPr anchor="b">
            <a:normAutofit/>
          </a:bodyPr>
          <a:lstStyle/>
          <a:p>
            <a:r>
              <a:rPr lang="de-DE" sz="5400"/>
              <a:t>LangChain</a:t>
            </a:r>
          </a:p>
        </p:txBody>
      </p:sp>
      <p:sp>
        <p:nvSpPr>
          <p:cNvPr id="3" name="Inhaltsplatzhalter 2">
            <a:extLst>
              <a:ext uri="{FF2B5EF4-FFF2-40B4-BE49-F238E27FC236}">
                <a16:creationId xmlns:a16="http://schemas.microsoft.com/office/drawing/2014/main" id="{B2B7F6AD-A21D-1B2F-920B-7A8142D72B52}"/>
              </a:ext>
            </a:extLst>
          </p:cNvPr>
          <p:cNvSpPr>
            <a:spLocks noGrp="1"/>
          </p:cNvSpPr>
          <p:nvPr>
            <p:ph idx="4294967295"/>
          </p:nvPr>
        </p:nvSpPr>
        <p:spPr>
          <a:xfrm>
            <a:off x="630936" y="2660904"/>
            <a:ext cx="4818888" cy="3547872"/>
          </a:xfrm>
          <a:prstGeom prst="rect">
            <a:avLst/>
          </a:prstGeom>
        </p:spPr>
        <p:txBody>
          <a:bodyPr anchor="t">
            <a:normAutofit/>
          </a:bodyPr>
          <a:lstStyle/>
          <a:p>
            <a:pPr marL="0" indent="0">
              <a:buNone/>
            </a:pPr>
            <a:r>
              <a:rPr lang="de-DE" sz="1100" b="1">
                <a:effectLst/>
                <a:ea typeface="Aptos" panose="020B0004020202020204" pitchFamily="34" charset="0"/>
                <a:cs typeface="Times New Roman"/>
              </a:rPr>
              <a:t>Framework zur Entwicklung von Anwendungen, die von großen Sprachmodellen (LLMs) unterstützt werden.</a:t>
            </a:r>
            <a:r>
              <a:rPr lang="de-DE" sz="1100" b="1">
                <a:effectLst/>
              </a:rPr>
              <a:t> </a:t>
            </a:r>
            <a:endParaRPr lang="de-DE"/>
          </a:p>
          <a:p>
            <a:pPr marL="0" indent="0">
              <a:buNone/>
            </a:pPr>
            <a:endParaRPr lang="de-DE" sz="1100" b="1"/>
          </a:p>
          <a:p>
            <a:pPr marL="0" indent="0">
              <a:buNone/>
            </a:pPr>
            <a:r>
              <a:rPr lang="de-DE" sz="1100"/>
              <a:t>Hauptziele:</a:t>
            </a:r>
          </a:p>
          <a:p>
            <a:pPr>
              <a:spcAft>
                <a:spcPts val="800"/>
              </a:spcAft>
            </a:pPr>
            <a:r>
              <a:rPr lang="de-DE" sz="1100"/>
              <a:t>Standardisierte Schnittstellen: </a:t>
            </a:r>
            <a:r>
              <a:rPr lang="de-DE" sz="1100" err="1"/>
              <a:t>LangChain</a:t>
            </a:r>
            <a:r>
              <a:rPr lang="de-DE" sz="1100"/>
              <a:t> bietet ein einheitliches Interface für verschiedene Modelle und Komponenten, um den Wechsel zwischen Anbietern zu erleichtern.</a:t>
            </a:r>
          </a:p>
          <a:p>
            <a:pPr>
              <a:spcAft>
                <a:spcPts val="800"/>
              </a:spcAft>
            </a:pPr>
            <a:r>
              <a:rPr lang="de-DE" sz="1100"/>
              <a:t>Orchestrierung: Es ermöglicht die effiziente Verbindung komplexer Komponenten und Modelle, um vielseitige Aufgaben zu erfüllen.</a:t>
            </a:r>
          </a:p>
          <a:p>
            <a:pPr>
              <a:spcAft>
                <a:spcPts val="800"/>
              </a:spcAft>
            </a:pPr>
            <a:r>
              <a:rPr lang="de-DE" sz="1100"/>
              <a:t>Beobachtbarkeit und Evaluierung: Das Framework hilft Entwicklern, den Überblick über komplexe Anwendungen zu behalten und schnelle Antworten auf Fragen zur Leistung und Optimierung zu finden.</a:t>
            </a:r>
            <a:endParaRPr lang="de-DE" sz="1100" b="1"/>
          </a:p>
          <a:p>
            <a:pPr marL="0" indent="0">
              <a:spcAft>
                <a:spcPts val="800"/>
              </a:spcAft>
              <a:buNone/>
            </a:pPr>
            <a:r>
              <a:rPr lang="de-DE" sz="1100" b="1"/>
              <a:t>Use Cases: </a:t>
            </a:r>
            <a:r>
              <a:rPr lang="de-DE" sz="1100"/>
              <a:t>Chatbot, </a:t>
            </a:r>
            <a:r>
              <a:rPr lang="de-DE" sz="1100" err="1"/>
              <a:t>Agents</a:t>
            </a:r>
            <a:r>
              <a:rPr lang="de-DE" sz="1100"/>
              <a:t>, einfache LLM </a:t>
            </a:r>
            <a:r>
              <a:rPr lang="de-DE" sz="1100" err="1"/>
              <a:t>Applicationen</a:t>
            </a:r>
            <a:r>
              <a:rPr lang="de-DE" sz="1100"/>
              <a:t>​</a:t>
            </a:r>
            <a:endParaRPr lang="de-DE" sz="1100" b="1"/>
          </a:p>
          <a:p>
            <a:pPr marL="0" indent="0">
              <a:spcAft>
                <a:spcPts val="800"/>
              </a:spcAft>
              <a:buNone/>
            </a:pPr>
            <a:endParaRPr lang="de-DE" sz="1100"/>
          </a:p>
        </p:txBody>
      </p:sp>
      <p:pic>
        <p:nvPicPr>
          <p:cNvPr id="3074" name="Picture 2" descr="LangChain (@LangChainAI) / X">
            <a:extLst>
              <a:ext uri="{FF2B5EF4-FFF2-40B4-BE49-F238E27FC236}">
                <a16:creationId xmlns:a16="http://schemas.microsoft.com/office/drawing/2014/main" id="{7954B95D-92B8-8265-6C5E-A47D399DA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95" r="-3" b="-3"/>
          <a:stretch/>
        </p:blipFill>
        <p:spPr bwMode="auto">
          <a:xfrm>
            <a:off x="6145448" y="640080"/>
            <a:ext cx="5366168" cy="5577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625F767D-DE01-577B-4441-9B220A04238A}"/>
              </a:ext>
            </a:extLst>
          </p:cNvPr>
          <p:cNvSpPr txBox="1"/>
          <p:nvPr/>
        </p:nvSpPr>
        <p:spPr>
          <a:xfrm>
            <a:off x="462116" y="6488073"/>
            <a:ext cx="6096000" cy="260199"/>
          </a:xfrm>
          <a:prstGeom prst="rect">
            <a:avLst/>
          </a:prstGeom>
          <a:noFill/>
        </p:spPr>
        <p:txBody>
          <a:bodyPr wrap="square">
            <a:spAutoFit/>
          </a:bodyPr>
          <a:lstStyle/>
          <a:p>
            <a:pPr lvl="0">
              <a:lnSpc>
                <a:spcPct val="115000"/>
              </a:lnSpc>
              <a:spcAft>
                <a:spcPts val="800"/>
              </a:spcAft>
              <a:buSzPts val="1000"/>
              <a:tabLst>
                <a:tab pos="457200" algn="l"/>
              </a:tabLst>
            </a:pPr>
            <a:r>
              <a:rPr lang="en-US" sz="1000" u="sng" dirty="0">
                <a:solidFill>
                  <a:srgbClr val="467886"/>
                </a:solidFill>
                <a:effectLst/>
                <a:latin typeface="Calibri" panose="020F0502020204030204" pitchFamily="34" charset="0"/>
                <a:ea typeface="Aptos" panose="020B0004020202020204" pitchFamily="34" charset="0"/>
                <a:cs typeface="Times New Roman" panose="02020603050405020304" pitchFamily="18" charset="0"/>
                <a:hlinkClick r:id="rId4"/>
              </a:rPr>
              <a:t>https://python.langchain.com/docs/introduction/</a:t>
            </a:r>
            <a:r>
              <a:rPr lang="de-DE" sz="1000" dirty="0">
                <a:effectLst/>
              </a:rPr>
              <a:t> </a:t>
            </a:r>
            <a:endParaRPr lang="de-DE" sz="10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572166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559A2-2DF8-B6AC-8C83-4EF7BEDCAED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34E9892-8FB0-0C83-10D0-4516AAFA0A12}"/>
              </a:ext>
            </a:extLst>
          </p:cNvPr>
          <p:cNvSpPr>
            <a:spLocks noGrp="1"/>
          </p:cNvSpPr>
          <p:nvPr>
            <p:ph type="title"/>
          </p:nvPr>
        </p:nvSpPr>
        <p:spPr>
          <a:xfrm>
            <a:off x="838200" y="365125"/>
            <a:ext cx="10515600" cy="1306443"/>
          </a:xfrm>
        </p:spPr>
        <p:txBody>
          <a:bodyPr>
            <a:normAutofit/>
          </a:bodyPr>
          <a:lstStyle/>
          <a:p>
            <a:r>
              <a:rPr lang="de-DE" sz="4000" err="1"/>
              <a:t>LangChain</a:t>
            </a:r>
            <a:endParaRPr lang="de-DE" sz="4000"/>
          </a:p>
        </p:txBody>
      </p:sp>
      <p:graphicFrame>
        <p:nvGraphicFramePr>
          <p:cNvPr id="5" name="Inhaltsplatzhalter 2">
            <a:extLst>
              <a:ext uri="{FF2B5EF4-FFF2-40B4-BE49-F238E27FC236}">
                <a16:creationId xmlns:a16="http://schemas.microsoft.com/office/drawing/2014/main" id="{F0082B43-35AF-3ED7-32DA-3EB3C5833053}"/>
              </a:ext>
            </a:extLst>
          </p:cNvPr>
          <p:cNvGraphicFramePr>
            <a:graphicFrameLocks noGrp="1"/>
          </p:cNvGraphicFramePr>
          <p:nvPr>
            <p:ph idx="4294967295"/>
          </p:nvPr>
        </p:nvGraphicFramePr>
        <p:xfrm>
          <a:off x="838200" y="1825625"/>
          <a:ext cx="6714744" cy="43034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feld 2">
            <a:extLst>
              <a:ext uri="{FF2B5EF4-FFF2-40B4-BE49-F238E27FC236}">
                <a16:creationId xmlns:a16="http://schemas.microsoft.com/office/drawing/2014/main" id="{3E2EF120-FB87-CCFC-DD02-D5780A48538B}"/>
              </a:ext>
            </a:extLst>
          </p:cNvPr>
          <p:cNvSpPr txBox="1"/>
          <p:nvPr/>
        </p:nvSpPr>
        <p:spPr>
          <a:xfrm>
            <a:off x="462116" y="6488073"/>
            <a:ext cx="6096000" cy="260199"/>
          </a:xfrm>
          <a:prstGeom prst="rect">
            <a:avLst/>
          </a:prstGeom>
          <a:noFill/>
        </p:spPr>
        <p:txBody>
          <a:bodyPr wrap="square">
            <a:spAutoFit/>
          </a:bodyPr>
          <a:lstStyle/>
          <a:p>
            <a:pPr lvl="0">
              <a:lnSpc>
                <a:spcPct val="115000"/>
              </a:lnSpc>
              <a:spcAft>
                <a:spcPts val="800"/>
              </a:spcAft>
              <a:buSzPts val="1000"/>
              <a:tabLst>
                <a:tab pos="457200" algn="l"/>
              </a:tabLst>
            </a:pPr>
            <a:r>
              <a:rPr lang="en-US" sz="1000" u="sng" dirty="0">
                <a:solidFill>
                  <a:srgbClr val="467886"/>
                </a:solidFill>
                <a:effectLst/>
                <a:latin typeface="Calibri" panose="020F0502020204030204" pitchFamily="34" charset="0"/>
                <a:ea typeface="Aptos" panose="020B0004020202020204" pitchFamily="34" charset="0"/>
                <a:cs typeface="Times New Roman" panose="02020603050405020304" pitchFamily="18" charset="0"/>
                <a:hlinkClick r:id="rId7"/>
              </a:rPr>
              <a:t>https://python.langchain.com/docs/introduction/</a:t>
            </a:r>
            <a:r>
              <a:rPr lang="de-DE" sz="1000" dirty="0">
                <a:effectLst/>
              </a:rPr>
              <a:t> </a:t>
            </a:r>
            <a:endParaRPr lang="de-DE" sz="10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757525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9">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1">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a:p>
        </p:txBody>
      </p:sp>
      <p:sp>
        <p:nvSpPr>
          <p:cNvPr id="2" name="Titel 1">
            <a:extLst>
              <a:ext uri="{FF2B5EF4-FFF2-40B4-BE49-F238E27FC236}">
                <a16:creationId xmlns:a16="http://schemas.microsoft.com/office/drawing/2014/main" id="{048099EC-0187-262C-7DFC-7EBE9456AC63}"/>
              </a:ext>
            </a:extLst>
          </p:cNvPr>
          <p:cNvSpPr>
            <a:spLocks noGrp="1"/>
          </p:cNvSpPr>
          <p:nvPr>
            <p:ph type="title"/>
          </p:nvPr>
        </p:nvSpPr>
        <p:spPr>
          <a:xfrm>
            <a:off x="838200" y="713312"/>
            <a:ext cx="4038600" cy="5431376"/>
          </a:xfrm>
        </p:spPr>
        <p:txBody>
          <a:bodyPr>
            <a:normAutofit/>
          </a:bodyPr>
          <a:lstStyle/>
          <a:p>
            <a:r>
              <a:rPr lang="de-DE" b="1"/>
              <a:t>Key Stages </a:t>
            </a:r>
            <a:r>
              <a:rPr lang="de-DE" b="1" err="1"/>
              <a:t>within</a:t>
            </a:r>
            <a:r>
              <a:rPr lang="de-DE" b="1"/>
              <a:t> RAG – </a:t>
            </a:r>
            <a:r>
              <a:rPr lang="de-DE" b="1" err="1"/>
              <a:t>How</a:t>
            </a:r>
            <a:r>
              <a:rPr lang="de-DE" b="1"/>
              <a:t> </a:t>
            </a:r>
            <a:r>
              <a:rPr lang="de-DE" b="1" err="1"/>
              <a:t>to</a:t>
            </a:r>
            <a:r>
              <a:rPr lang="de-DE" b="1"/>
              <a:t> </a:t>
            </a:r>
          </a:p>
        </p:txBody>
      </p:sp>
      <p:sp>
        <p:nvSpPr>
          <p:cNvPr id="3" name="Inhaltsplatzhalter 2">
            <a:extLst>
              <a:ext uri="{FF2B5EF4-FFF2-40B4-BE49-F238E27FC236}">
                <a16:creationId xmlns:a16="http://schemas.microsoft.com/office/drawing/2014/main" id="{3E96AEF4-5CA6-AD1F-309B-03DA692F2D23}"/>
              </a:ext>
            </a:extLst>
          </p:cNvPr>
          <p:cNvSpPr>
            <a:spLocks noGrp="1"/>
          </p:cNvSpPr>
          <p:nvPr>
            <p:ph idx="4294967295"/>
          </p:nvPr>
        </p:nvSpPr>
        <p:spPr>
          <a:xfrm>
            <a:off x="6095999" y="713313"/>
            <a:ext cx="5257801" cy="5431376"/>
          </a:xfrm>
          <a:prstGeom prst="rect">
            <a:avLst/>
          </a:prstGeom>
        </p:spPr>
        <p:txBody>
          <a:bodyPr vert="horz" lIns="91440" tIns="45720" rIns="91440" bIns="45720" rtlCol="0" anchor="ctr">
            <a:normAutofit/>
          </a:bodyPr>
          <a:lstStyle/>
          <a:p>
            <a:r>
              <a:rPr lang="de-DE" sz="1900" b="1"/>
              <a:t>Loading data</a:t>
            </a:r>
            <a:r>
              <a:rPr lang="de-DE" sz="1900"/>
              <a:t>: Daten in Workflow bekommen (z.B. mit LangChain DocumentLoader)</a:t>
            </a:r>
          </a:p>
          <a:p>
            <a:r>
              <a:rPr lang="de-DE" sz="1900" b="1"/>
              <a:t>Indexing</a:t>
            </a:r>
            <a:r>
              <a:rPr lang="de-DE" sz="1900"/>
              <a:t>: Datenstruktur kreieren, die es erlaubt Daten abzufragen (Split: große Dokumente in kleinere Stücke unterteilen zur Indexierung, in LangChain)</a:t>
            </a:r>
          </a:p>
          <a:p>
            <a:r>
              <a:rPr lang="de-DE" sz="1900" b="1"/>
              <a:t>Storing</a:t>
            </a:r>
            <a:r>
              <a:rPr lang="de-DE" sz="1900"/>
              <a:t>: Index und andere Metadaten speichern (Splits speichern und dort indexieren in LangChain), nutzen eines vector stores</a:t>
            </a:r>
          </a:p>
          <a:p>
            <a:r>
              <a:rPr lang="de-DE" sz="1900" b="1"/>
              <a:t>Querying</a:t>
            </a:r>
            <a:r>
              <a:rPr lang="de-DE" sz="1900"/>
              <a:t>: für jede Indizierungsstragie gibt es Möglichkeiten, LLMs und llamaindex Datenstrukturen zur Abfrage zu verwenden (in LangChain aufgeteilt in: </a:t>
            </a:r>
            <a:r>
              <a:rPr lang="de-DE" sz="1900" b="1"/>
              <a:t>retrieve </a:t>
            </a:r>
            <a:r>
              <a:rPr lang="de-DE" sz="1900"/>
              <a:t>– relevante Splits vom Storage abrufen</a:t>
            </a:r>
            <a:r>
              <a:rPr lang="de-DE" sz="1900" b="1"/>
              <a:t> </a:t>
            </a:r>
            <a:r>
              <a:rPr lang="de-DE" sz="1900"/>
              <a:t>and </a:t>
            </a:r>
            <a:r>
              <a:rPr lang="de-DE" sz="1900" b="1"/>
              <a:t>generate</a:t>
            </a:r>
            <a:r>
              <a:rPr lang="de-DE" sz="1900"/>
              <a:t> – chat model/LLM produziert Antwort)</a:t>
            </a:r>
          </a:p>
          <a:p>
            <a:r>
              <a:rPr lang="de-DE" sz="1900" b="1"/>
              <a:t>Evaluation</a:t>
            </a:r>
            <a:r>
              <a:rPr lang="de-DE" sz="1900"/>
              <a:t>: wie effektiv ist die Methode im Vergleich zu anderen Strategien</a:t>
            </a:r>
          </a:p>
        </p:txBody>
      </p:sp>
      <p:sp>
        <p:nvSpPr>
          <p:cNvPr id="4" name="Textfeld 3">
            <a:extLst>
              <a:ext uri="{FF2B5EF4-FFF2-40B4-BE49-F238E27FC236}">
                <a16:creationId xmlns:a16="http://schemas.microsoft.com/office/drawing/2014/main" id="{D77D400C-E11C-BD4F-9E8B-1771D3556FA7}"/>
              </a:ext>
            </a:extLst>
          </p:cNvPr>
          <p:cNvSpPr txBox="1"/>
          <p:nvPr/>
        </p:nvSpPr>
        <p:spPr>
          <a:xfrm>
            <a:off x="462116" y="6488073"/>
            <a:ext cx="6096000" cy="260199"/>
          </a:xfrm>
          <a:prstGeom prst="rect">
            <a:avLst/>
          </a:prstGeom>
          <a:noFill/>
        </p:spPr>
        <p:txBody>
          <a:bodyPr wrap="square">
            <a:spAutoFit/>
          </a:bodyPr>
          <a:lstStyle/>
          <a:p>
            <a:pPr lvl="0">
              <a:lnSpc>
                <a:spcPct val="115000"/>
              </a:lnSpc>
              <a:spcAft>
                <a:spcPts val="800"/>
              </a:spcAft>
              <a:buSzPts val="1000"/>
              <a:tabLst>
                <a:tab pos="457200" algn="l"/>
              </a:tabLst>
            </a:pPr>
            <a:r>
              <a:rPr lang="en-US" sz="1000" u="sng" dirty="0">
                <a:solidFill>
                  <a:srgbClr val="467886"/>
                </a:solidFill>
                <a:effectLst/>
                <a:latin typeface="Calibri" panose="020F0502020204030204" pitchFamily="34" charset="0"/>
                <a:ea typeface="Aptos" panose="020B0004020202020204" pitchFamily="34" charset="0"/>
                <a:cs typeface="Times New Roman" panose="02020603050405020304" pitchFamily="18" charset="0"/>
                <a:hlinkClick r:id="rId2"/>
              </a:rPr>
              <a:t>https://python.langchain.com/docs/introduction/</a:t>
            </a:r>
            <a:r>
              <a:rPr lang="de-DE" sz="1000" dirty="0">
                <a:effectLst/>
              </a:rPr>
              <a:t> </a:t>
            </a:r>
            <a:endParaRPr lang="de-DE" sz="10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582487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FDDA9-8AC3-76DB-E7D2-A2944FED256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CA04388-17C0-1C62-1D99-735252A04258}"/>
              </a:ext>
            </a:extLst>
          </p:cNvPr>
          <p:cNvSpPr>
            <a:spLocks noGrp="1"/>
          </p:cNvSpPr>
          <p:nvPr>
            <p:ph type="title"/>
          </p:nvPr>
        </p:nvSpPr>
        <p:spPr/>
        <p:txBody>
          <a:bodyPr>
            <a:normAutofit fontScale="90000"/>
          </a:bodyPr>
          <a:lstStyle/>
          <a:p>
            <a:r>
              <a:rPr lang="de-DE" b="1"/>
              <a:t>1) </a:t>
            </a:r>
            <a:r>
              <a:rPr lang="de-DE"/>
              <a:t>Einführung in</a:t>
            </a:r>
            <a:r>
              <a:rPr lang="de-DE" b="1"/>
              <a:t> RAG - Leander</a:t>
            </a:r>
          </a:p>
        </p:txBody>
      </p:sp>
      <p:sp>
        <p:nvSpPr>
          <p:cNvPr id="4" name="Foliennummernplatzhalter 3">
            <a:extLst>
              <a:ext uri="{FF2B5EF4-FFF2-40B4-BE49-F238E27FC236}">
                <a16:creationId xmlns:a16="http://schemas.microsoft.com/office/drawing/2014/main" id="{B9CB2428-78B6-92F6-F28F-DE87796D7DDF}"/>
              </a:ext>
            </a:extLst>
          </p:cNvPr>
          <p:cNvSpPr>
            <a:spLocks noGrp="1"/>
          </p:cNvSpPr>
          <p:nvPr>
            <p:ph type="sldNum" sz="quarter" idx="12"/>
          </p:nvPr>
        </p:nvSpPr>
        <p:spPr/>
        <p:txBody>
          <a:bodyPr/>
          <a:lstStyle/>
          <a:p>
            <a:fld id="{ED832909-EC19-48EF-8290-21E6AAD8A5C6}" type="slidenum">
              <a:rPr lang="de-DE" smtClean="0"/>
              <a:t>4</a:t>
            </a:fld>
            <a:endParaRPr lang="de-DE"/>
          </a:p>
        </p:txBody>
      </p:sp>
      <p:sp>
        <p:nvSpPr>
          <p:cNvPr id="5" name="Rechteck 4">
            <a:extLst>
              <a:ext uri="{FF2B5EF4-FFF2-40B4-BE49-F238E27FC236}">
                <a16:creationId xmlns:a16="http://schemas.microsoft.com/office/drawing/2014/main" id="{90A5ADBB-AD9E-43AE-24DD-B78683528971}"/>
              </a:ext>
            </a:extLst>
          </p:cNvPr>
          <p:cNvSpPr/>
          <p:nvPr/>
        </p:nvSpPr>
        <p:spPr>
          <a:xfrm>
            <a:off x="358878" y="1288026"/>
            <a:ext cx="11474244" cy="326572"/>
          </a:xfrm>
          <a:prstGeom prst="rect">
            <a:avLst/>
          </a:prstGeom>
          <a:solidFill>
            <a:srgbClr val="6564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solidFill>
                  <a:schemeClr val="bg1"/>
                </a:solidFill>
              </a:rPr>
              <a:t>„Retrieval-Augmented Generation“ (RAG)-</a:t>
            </a:r>
            <a:r>
              <a:rPr lang="de-DE" b="1" err="1">
                <a:solidFill>
                  <a:schemeClr val="bg1"/>
                </a:solidFill>
              </a:rPr>
              <a:t>Demystified</a:t>
            </a:r>
            <a:r>
              <a:rPr lang="de-DE" b="1">
                <a:solidFill>
                  <a:schemeClr val="bg1"/>
                </a:solidFill>
              </a:rPr>
              <a:t> von Leander</a:t>
            </a:r>
          </a:p>
        </p:txBody>
      </p:sp>
      <p:sp>
        <p:nvSpPr>
          <p:cNvPr id="9" name="Rechteck 8">
            <a:extLst>
              <a:ext uri="{FF2B5EF4-FFF2-40B4-BE49-F238E27FC236}">
                <a16:creationId xmlns:a16="http://schemas.microsoft.com/office/drawing/2014/main" id="{262C5471-FB3B-D5A7-5423-F0324D60B3D7}"/>
              </a:ext>
            </a:extLst>
          </p:cNvPr>
          <p:cNvSpPr/>
          <p:nvPr/>
        </p:nvSpPr>
        <p:spPr>
          <a:xfrm>
            <a:off x="7050622" y="2221588"/>
            <a:ext cx="4782497" cy="409072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9FCD7ECC-6AD9-6EB1-2EAC-38964A9B792A}"/>
              </a:ext>
            </a:extLst>
          </p:cNvPr>
          <p:cNvSpPr/>
          <p:nvPr/>
        </p:nvSpPr>
        <p:spPr>
          <a:xfrm>
            <a:off x="358877" y="1685730"/>
            <a:ext cx="11474243" cy="457702"/>
          </a:xfrm>
          <a:prstGeom prst="rect">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err="1">
                <a:ea typeface="Calibri" panose="020F0502020204030204" pitchFamily="34" charset="0"/>
                <a:cs typeface="Times New Roman" panose="02020603050405020304" pitchFamily="18" charset="0"/>
              </a:rPr>
              <a:t>Einführung</a:t>
            </a:r>
            <a:r>
              <a:rPr lang="en-US" sz="1600" b="1">
                <a:ea typeface="Calibri" panose="020F0502020204030204" pitchFamily="34" charset="0"/>
                <a:cs typeface="Times New Roman" panose="02020603050405020304" pitchFamily="18" charset="0"/>
              </a:rPr>
              <a:t> in</a:t>
            </a:r>
            <a:r>
              <a:rPr lang="en-US" sz="1600" b="1">
                <a:effectLst/>
                <a:ea typeface="Calibri" panose="020F0502020204030204" pitchFamily="34" charset="0"/>
                <a:cs typeface="Times New Roman" panose="02020603050405020304" pitchFamily="18" charset="0"/>
              </a:rPr>
              <a:t> RAG</a:t>
            </a:r>
            <a:endParaRPr lang="de-DE" sz="1600"/>
          </a:p>
        </p:txBody>
      </p:sp>
      <p:pic>
        <p:nvPicPr>
          <p:cNvPr id="1026" name="Picture 2" descr="Guide to Building a RAG Based LLM Application">
            <a:extLst>
              <a:ext uri="{FF2B5EF4-FFF2-40B4-BE49-F238E27FC236}">
                <a16:creationId xmlns:a16="http://schemas.microsoft.com/office/drawing/2014/main" id="{B4BFD9B6-880F-1727-0807-BD98AA49C5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877" y="2391866"/>
            <a:ext cx="6691745" cy="3750165"/>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uppieren 24">
            <a:extLst>
              <a:ext uri="{FF2B5EF4-FFF2-40B4-BE49-F238E27FC236}">
                <a16:creationId xmlns:a16="http://schemas.microsoft.com/office/drawing/2014/main" id="{7FAFFE23-6816-3A0C-3386-628D61F65793}"/>
              </a:ext>
            </a:extLst>
          </p:cNvPr>
          <p:cNvGrpSpPr/>
          <p:nvPr/>
        </p:nvGrpSpPr>
        <p:grpSpPr>
          <a:xfrm>
            <a:off x="358877" y="4876800"/>
            <a:ext cx="5413273" cy="1114425"/>
            <a:chOff x="358877" y="4876800"/>
            <a:chExt cx="5413273" cy="1114425"/>
          </a:xfrm>
        </p:grpSpPr>
        <p:cxnSp>
          <p:nvCxnSpPr>
            <p:cNvPr id="8" name="Gerader Verbinder 7">
              <a:extLst>
                <a:ext uri="{FF2B5EF4-FFF2-40B4-BE49-F238E27FC236}">
                  <a16:creationId xmlns:a16="http://schemas.microsoft.com/office/drawing/2014/main" id="{5C6B0ECA-083F-927B-47D0-E3FA939405FF}"/>
                </a:ext>
              </a:extLst>
            </p:cNvPr>
            <p:cNvCxnSpPr>
              <a:cxnSpLocks/>
            </p:cNvCxnSpPr>
            <p:nvPr/>
          </p:nvCxnSpPr>
          <p:spPr>
            <a:xfrm>
              <a:off x="1533525" y="4876800"/>
              <a:ext cx="4238625"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0" name="Gerader Verbinder 9">
              <a:extLst>
                <a:ext uri="{FF2B5EF4-FFF2-40B4-BE49-F238E27FC236}">
                  <a16:creationId xmlns:a16="http://schemas.microsoft.com/office/drawing/2014/main" id="{A7A2DA6F-968F-D64B-3AE9-523749B7B967}"/>
                </a:ext>
              </a:extLst>
            </p:cNvPr>
            <p:cNvCxnSpPr>
              <a:cxnSpLocks/>
            </p:cNvCxnSpPr>
            <p:nvPr/>
          </p:nvCxnSpPr>
          <p:spPr>
            <a:xfrm>
              <a:off x="358877" y="5991225"/>
              <a:ext cx="5413273"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 name="Gerader Verbinder 10">
              <a:extLst>
                <a:ext uri="{FF2B5EF4-FFF2-40B4-BE49-F238E27FC236}">
                  <a16:creationId xmlns:a16="http://schemas.microsoft.com/office/drawing/2014/main" id="{7776976B-172E-9023-F47A-6FB827C7ACF3}"/>
                </a:ext>
              </a:extLst>
            </p:cNvPr>
            <p:cNvCxnSpPr>
              <a:cxnSpLocks/>
            </p:cNvCxnSpPr>
            <p:nvPr/>
          </p:nvCxnSpPr>
          <p:spPr>
            <a:xfrm flipV="1">
              <a:off x="5772150" y="4876800"/>
              <a:ext cx="0" cy="1114425"/>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6" name="Gerader Verbinder 15">
              <a:extLst>
                <a:ext uri="{FF2B5EF4-FFF2-40B4-BE49-F238E27FC236}">
                  <a16:creationId xmlns:a16="http://schemas.microsoft.com/office/drawing/2014/main" id="{0C5BEAA2-D3C9-264B-10B2-635CEB804D06}"/>
                </a:ext>
              </a:extLst>
            </p:cNvPr>
            <p:cNvCxnSpPr>
              <a:cxnSpLocks/>
            </p:cNvCxnSpPr>
            <p:nvPr/>
          </p:nvCxnSpPr>
          <p:spPr>
            <a:xfrm flipV="1">
              <a:off x="358877" y="4876800"/>
              <a:ext cx="0" cy="1114425"/>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0" name="Gerader Verbinder 19">
              <a:extLst>
                <a:ext uri="{FF2B5EF4-FFF2-40B4-BE49-F238E27FC236}">
                  <a16:creationId xmlns:a16="http://schemas.microsoft.com/office/drawing/2014/main" id="{763115C3-9EC9-6C0D-0092-596638BC6C6B}"/>
                </a:ext>
              </a:extLst>
            </p:cNvPr>
            <p:cNvCxnSpPr>
              <a:cxnSpLocks/>
            </p:cNvCxnSpPr>
            <p:nvPr/>
          </p:nvCxnSpPr>
          <p:spPr>
            <a:xfrm flipH="1">
              <a:off x="358877" y="4876800"/>
              <a:ext cx="1174648"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grpSp>
      <p:grpSp>
        <p:nvGrpSpPr>
          <p:cNvPr id="51" name="Gruppieren 50">
            <a:extLst>
              <a:ext uri="{FF2B5EF4-FFF2-40B4-BE49-F238E27FC236}">
                <a16:creationId xmlns:a16="http://schemas.microsoft.com/office/drawing/2014/main" id="{8C391B7D-951F-8DE7-395E-10DC55860ADF}"/>
              </a:ext>
            </a:extLst>
          </p:cNvPr>
          <p:cNvGrpSpPr/>
          <p:nvPr/>
        </p:nvGrpSpPr>
        <p:grpSpPr>
          <a:xfrm>
            <a:off x="358877" y="2638425"/>
            <a:ext cx="5413273" cy="2057400"/>
            <a:chOff x="358877" y="2638425"/>
            <a:chExt cx="5413273" cy="2057400"/>
          </a:xfrm>
        </p:grpSpPr>
        <p:cxnSp>
          <p:nvCxnSpPr>
            <p:cNvPr id="31" name="Gerader Verbinder 30">
              <a:extLst>
                <a:ext uri="{FF2B5EF4-FFF2-40B4-BE49-F238E27FC236}">
                  <a16:creationId xmlns:a16="http://schemas.microsoft.com/office/drawing/2014/main" id="{A3A65483-2C2E-A639-D414-797A6EBFEED0}"/>
                </a:ext>
              </a:extLst>
            </p:cNvPr>
            <p:cNvCxnSpPr>
              <a:cxnSpLocks/>
            </p:cNvCxnSpPr>
            <p:nvPr/>
          </p:nvCxnSpPr>
          <p:spPr>
            <a:xfrm>
              <a:off x="358877" y="2638425"/>
              <a:ext cx="0" cy="205740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nvGrpSpPr>
            <p:cNvPr id="50" name="Gruppieren 49">
              <a:extLst>
                <a:ext uri="{FF2B5EF4-FFF2-40B4-BE49-F238E27FC236}">
                  <a16:creationId xmlns:a16="http://schemas.microsoft.com/office/drawing/2014/main" id="{5160B86E-C0E1-98DC-6487-61ADCC6C6B10}"/>
                </a:ext>
              </a:extLst>
            </p:cNvPr>
            <p:cNvGrpSpPr/>
            <p:nvPr/>
          </p:nvGrpSpPr>
          <p:grpSpPr>
            <a:xfrm>
              <a:off x="358877" y="2638425"/>
              <a:ext cx="5413273" cy="2057400"/>
              <a:chOff x="358877" y="2638425"/>
              <a:chExt cx="5413273" cy="2057400"/>
            </a:xfrm>
          </p:grpSpPr>
          <p:cxnSp>
            <p:nvCxnSpPr>
              <p:cNvPr id="26" name="Gerader Verbinder 25">
                <a:extLst>
                  <a:ext uri="{FF2B5EF4-FFF2-40B4-BE49-F238E27FC236}">
                    <a16:creationId xmlns:a16="http://schemas.microsoft.com/office/drawing/2014/main" id="{37E08B63-1671-83B9-824B-D7E84B31FEB1}"/>
                  </a:ext>
                </a:extLst>
              </p:cNvPr>
              <p:cNvCxnSpPr>
                <a:cxnSpLocks/>
              </p:cNvCxnSpPr>
              <p:nvPr/>
            </p:nvCxnSpPr>
            <p:spPr>
              <a:xfrm flipH="1">
                <a:off x="358877" y="2638425"/>
                <a:ext cx="5413273"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9" name="Gerader Verbinder 28">
                <a:extLst>
                  <a:ext uri="{FF2B5EF4-FFF2-40B4-BE49-F238E27FC236}">
                    <a16:creationId xmlns:a16="http://schemas.microsoft.com/office/drawing/2014/main" id="{175A32E1-2315-EAB7-E41D-D9F0BA942E7E}"/>
                  </a:ext>
                </a:extLst>
              </p:cNvPr>
              <p:cNvCxnSpPr>
                <a:cxnSpLocks/>
              </p:cNvCxnSpPr>
              <p:nvPr/>
            </p:nvCxnSpPr>
            <p:spPr>
              <a:xfrm flipH="1">
                <a:off x="358877" y="4695825"/>
                <a:ext cx="2027931"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4" name="Gerader Verbinder 33">
                <a:extLst>
                  <a:ext uri="{FF2B5EF4-FFF2-40B4-BE49-F238E27FC236}">
                    <a16:creationId xmlns:a16="http://schemas.microsoft.com/office/drawing/2014/main" id="{B818ABF5-343F-E438-997F-A9B3C2880926}"/>
                  </a:ext>
                </a:extLst>
              </p:cNvPr>
              <p:cNvCxnSpPr>
                <a:cxnSpLocks/>
              </p:cNvCxnSpPr>
              <p:nvPr/>
            </p:nvCxnSpPr>
            <p:spPr>
              <a:xfrm flipH="1">
                <a:off x="2386808" y="3552825"/>
                <a:ext cx="3385342"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7" name="Gerader Verbinder 36">
                <a:extLst>
                  <a:ext uri="{FF2B5EF4-FFF2-40B4-BE49-F238E27FC236}">
                    <a16:creationId xmlns:a16="http://schemas.microsoft.com/office/drawing/2014/main" id="{FD1A869E-1C21-7CB5-4DA4-C7AE515C8CAA}"/>
                  </a:ext>
                </a:extLst>
              </p:cNvPr>
              <p:cNvCxnSpPr>
                <a:cxnSpLocks/>
              </p:cNvCxnSpPr>
              <p:nvPr/>
            </p:nvCxnSpPr>
            <p:spPr>
              <a:xfrm>
                <a:off x="5772150" y="2638425"/>
                <a:ext cx="0" cy="91440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0" name="Gerader Verbinder 39">
                <a:extLst>
                  <a:ext uri="{FF2B5EF4-FFF2-40B4-BE49-F238E27FC236}">
                    <a16:creationId xmlns:a16="http://schemas.microsoft.com/office/drawing/2014/main" id="{9CE594CD-2506-89C8-A8BB-E0392EF7A8D8}"/>
                  </a:ext>
                </a:extLst>
              </p:cNvPr>
              <p:cNvCxnSpPr>
                <a:cxnSpLocks/>
              </p:cNvCxnSpPr>
              <p:nvPr/>
            </p:nvCxnSpPr>
            <p:spPr>
              <a:xfrm>
                <a:off x="2386808" y="3552825"/>
                <a:ext cx="0" cy="114300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grpSp>
      <p:grpSp>
        <p:nvGrpSpPr>
          <p:cNvPr id="42" name="Gruppieren 41">
            <a:extLst>
              <a:ext uri="{FF2B5EF4-FFF2-40B4-BE49-F238E27FC236}">
                <a16:creationId xmlns:a16="http://schemas.microsoft.com/office/drawing/2014/main" id="{F3ECE2D0-2EBE-EE2E-36D7-9A4BC4298165}"/>
              </a:ext>
            </a:extLst>
          </p:cNvPr>
          <p:cNvGrpSpPr/>
          <p:nvPr/>
        </p:nvGrpSpPr>
        <p:grpSpPr>
          <a:xfrm>
            <a:off x="2419740" y="3581402"/>
            <a:ext cx="4466582" cy="1114424"/>
            <a:chOff x="358877" y="4876800"/>
            <a:chExt cx="5413273" cy="1114425"/>
          </a:xfrm>
        </p:grpSpPr>
        <p:cxnSp>
          <p:nvCxnSpPr>
            <p:cNvPr id="43" name="Gerader Verbinder 42">
              <a:extLst>
                <a:ext uri="{FF2B5EF4-FFF2-40B4-BE49-F238E27FC236}">
                  <a16:creationId xmlns:a16="http://schemas.microsoft.com/office/drawing/2014/main" id="{04E36D0D-F8D7-C371-0361-138D616E1A8D}"/>
                </a:ext>
              </a:extLst>
            </p:cNvPr>
            <p:cNvCxnSpPr>
              <a:cxnSpLocks/>
            </p:cNvCxnSpPr>
            <p:nvPr/>
          </p:nvCxnSpPr>
          <p:spPr>
            <a:xfrm>
              <a:off x="1533525" y="4876800"/>
              <a:ext cx="4238625" cy="0"/>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4" name="Gerader Verbinder 43">
              <a:extLst>
                <a:ext uri="{FF2B5EF4-FFF2-40B4-BE49-F238E27FC236}">
                  <a16:creationId xmlns:a16="http://schemas.microsoft.com/office/drawing/2014/main" id="{6B70F855-5152-0E4F-8DD8-3152442051C4}"/>
                </a:ext>
              </a:extLst>
            </p:cNvPr>
            <p:cNvCxnSpPr>
              <a:cxnSpLocks/>
            </p:cNvCxnSpPr>
            <p:nvPr/>
          </p:nvCxnSpPr>
          <p:spPr>
            <a:xfrm>
              <a:off x="358877" y="5991225"/>
              <a:ext cx="5413273" cy="0"/>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5" name="Gerader Verbinder 44">
              <a:extLst>
                <a:ext uri="{FF2B5EF4-FFF2-40B4-BE49-F238E27FC236}">
                  <a16:creationId xmlns:a16="http://schemas.microsoft.com/office/drawing/2014/main" id="{1194EA7D-19BA-E65A-616E-8AD5A52A0CB9}"/>
                </a:ext>
              </a:extLst>
            </p:cNvPr>
            <p:cNvCxnSpPr>
              <a:cxnSpLocks/>
            </p:cNvCxnSpPr>
            <p:nvPr/>
          </p:nvCxnSpPr>
          <p:spPr>
            <a:xfrm flipV="1">
              <a:off x="5772150" y="4876800"/>
              <a:ext cx="0" cy="1114425"/>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6" name="Gerader Verbinder 45">
              <a:extLst>
                <a:ext uri="{FF2B5EF4-FFF2-40B4-BE49-F238E27FC236}">
                  <a16:creationId xmlns:a16="http://schemas.microsoft.com/office/drawing/2014/main" id="{B7225C13-3D8D-CA6B-6F72-0FF3CBE8F58F}"/>
                </a:ext>
              </a:extLst>
            </p:cNvPr>
            <p:cNvCxnSpPr>
              <a:cxnSpLocks/>
            </p:cNvCxnSpPr>
            <p:nvPr/>
          </p:nvCxnSpPr>
          <p:spPr>
            <a:xfrm flipV="1">
              <a:off x="358877" y="4876800"/>
              <a:ext cx="0" cy="1114425"/>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7" name="Gerader Verbinder 46">
              <a:extLst>
                <a:ext uri="{FF2B5EF4-FFF2-40B4-BE49-F238E27FC236}">
                  <a16:creationId xmlns:a16="http://schemas.microsoft.com/office/drawing/2014/main" id="{00BF1086-9ABB-D255-2F6D-A3C1E1795330}"/>
                </a:ext>
              </a:extLst>
            </p:cNvPr>
            <p:cNvCxnSpPr>
              <a:cxnSpLocks/>
            </p:cNvCxnSpPr>
            <p:nvPr/>
          </p:nvCxnSpPr>
          <p:spPr>
            <a:xfrm flipH="1">
              <a:off x="358877" y="4876800"/>
              <a:ext cx="1174648" cy="0"/>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grpSp>
      <p:sp>
        <p:nvSpPr>
          <p:cNvPr id="52" name="Textfeld 51">
            <a:extLst>
              <a:ext uri="{FF2B5EF4-FFF2-40B4-BE49-F238E27FC236}">
                <a16:creationId xmlns:a16="http://schemas.microsoft.com/office/drawing/2014/main" id="{D1780565-7981-9FA5-0E89-8855756074EA}"/>
              </a:ext>
            </a:extLst>
          </p:cNvPr>
          <p:cNvSpPr txBox="1"/>
          <p:nvPr/>
        </p:nvSpPr>
        <p:spPr>
          <a:xfrm>
            <a:off x="7305871" y="2694693"/>
            <a:ext cx="4244264" cy="2887842"/>
          </a:xfrm>
          <a:prstGeom prst="rect">
            <a:avLst/>
          </a:prstGeom>
          <a:noFill/>
        </p:spPr>
        <p:txBody>
          <a:bodyPr wrap="square" rtlCol="0">
            <a:spAutoFit/>
          </a:bodyPr>
          <a:lstStyle/>
          <a:p>
            <a:pPr lvl="0">
              <a:spcAft>
                <a:spcPts val="800"/>
              </a:spcAft>
              <a:buSzPts val="1000"/>
              <a:tabLst>
                <a:tab pos="252000" algn="l"/>
                <a:tab pos="457200" algn="l"/>
              </a:tabLst>
            </a:pPr>
            <a:r>
              <a:rPr lang="en-US" sz="1600" b="1" kern="100">
                <a:solidFill>
                  <a:schemeClr val="accent2"/>
                </a:solidFill>
                <a:effectLst/>
                <a:ea typeface="Calibri" panose="020F0502020204030204" pitchFamily="34" charset="0"/>
                <a:cs typeface="Times New Roman" panose="02020603050405020304" pitchFamily="18" charset="0"/>
              </a:rPr>
              <a:t>Indexing:</a:t>
            </a:r>
          </a:p>
          <a:p>
            <a:pPr marL="228600" lvl="0" indent="-228600">
              <a:buSzPts val="1000"/>
              <a:buFont typeface="+mj-lt"/>
              <a:buAutoNum type="arabicPeriod"/>
              <a:tabLst>
                <a:tab pos="252000" algn="l"/>
                <a:tab pos="457200" algn="l"/>
              </a:tabLst>
            </a:pPr>
            <a:r>
              <a:rPr lang="en-US" sz="1200" kern="100">
                <a:ea typeface="Calibri" panose="020F0502020204030204" pitchFamily="34" charset="0"/>
                <a:cs typeface="Times New Roman" panose="02020603050405020304" pitchFamily="18" charset="0"/>
              </a:rPr>
              <a:t>Transformation der </a:t>
            </a:r>
            <a:r>
              <a:rPr lang="en-US" sz="1200" kern="100" err="1">
                <a:ea typeface="Calibri" panose="020F0502020204030204" pitchFamily="34" charset="0"/>
                <a:cs typeface="Times New Roman" panose="02020603050405020304" pitchFamily="18" charset="0"/>
              </a:rPr>
              <a:t>Daten</a:t>
            </a:r>
            <a:endParaRPr lang="en-US" sz="1200" kern="100">
              <a:ea typeface="Calibri" panose="020F0502020204030204" pitchFamily="34" charset="0"/>
              <a:cs typeface="Times New Roman" panose="02020603050405020304" pitchFamily="18" charset="0"/>
            </a:endParaRPr>
          </a:p>
          <a:p>
            <a:pPr marL="228600" lvl="0" indent="-228600">
              <a:buSzPts val="1000"/>
              <a:buFont typeface="+mj-lt"/>
              <a:buAutoNum type="arabicPeriod"/>
              <a:tabLst>
                <a:tab pos="252000" algn="l"/>
                <a:tab pos="457200" algn="l"/>
              </a:tabLst>
            </a:pPr>
            <a:r>
              <a:rPr lang="en-US" sz="1200" kern="100">
                <a:ea typeface="Calibri" panose="020F0502020204030204" pitchFamily="34" charset="0"/>
                <a:cs typeface="Times New Roman" panose="02020603050405020304" pitchFamily="18" charset="0"/>
              </a:rPr>
              <a:t>Chunking</a:t>
            </a:r>
          </a:p>
          <a:p>
            <a:pPr marL="228600" lvl="0" indent="-228600">
              <a:buSzPts val="1000"/>
              <a:buFont typeface="+mj-lt"/>
              <a:buAutoNum type="arabicPeriod"/>
              <a:tabLst>
                <a:tab pos="252000" algn="l"/>
                <a:tab pos="457200" algn="l"/>
              </a:tabLst>
            </a:pPr>
            <a:r>
              <a:rPr lang="en-US" sz="1200" kern="100">
                <a:ea typeface="Calibri" panose="020F0502020204030204" pitchFamily="34" charset="0"/>
                <a:cs typeface="Times New Roman" panose="02020603050405020304" pitchFamily="18" charset="0"/>
              </a:rPr>
              <a:t>Embedding (</a:t>
            </a:r>
            <a:r>
              <a:rPr lang="en-US" sz="1200" kern="100" err="1">
                <a:ea typeface="Calibri" panose="020F0502020204030204" pitchFamily="34" charset="0"/>
                <a:cs typeface="Times New Roman" panose="02020603050405020304" pitchFamily="18" charset="0"/>
              </a:rPr>
              <a:t>Vektorisierung</a:t>
            </a:r>
            <a:r>
              <a:rPr lang="en-US" sz="1200" kern="100">
                <a:ea typeface="Calibri" panose="020F0502020204030204" pitchFamily="34" charset="0"/>
                <a:cs typeface="Times New Roman" panose="02020603050405020304" pitchFamily="18" charset="0"/>
              </a:rPr>
              <a:t>)</a:t>
            </a:r>
          </a:p>
          <a:p>
            <a:pPr marL="228600" lvl="0" indent="-228600">
              <a:buSzPts val="1000"/>
              <a:buFont typeface="+mj-lt"/>
              <a:buAutoNum type="arabicPeriod"/>
              <a:tabLst>
                <a:tab pos="252000" algn="l"/>
                <a:tab pos="457200" algn="l"/>
              </a:tabLst>
            </a:pPr>
            <a:r>
              <a:rPr lang="en-US" sz="1200" kern="100" err="1">
                <a:ea typeface="Calibri" panose="020F0502020204030204" pitchFamily="34" charset="0"/>
                <a:cs typeface="Times New Roman" panose="02020603050405020304" pitchFamily="18" charset="0"/>
              </a:rPr>
              <a:t>Speicherung</a:t>
            </a:r>
            <a:endParaRPr lang="en-US" sz="1200" kern="100">
              <a:ea typeface="Calibri" panose="020F0502020204030204" pitchFamily="34" charset="0"/>
              <a:cs typeface="Times New Roman" panose="02020603050405020304" pitchFamily="18" charset="0"/>
              <a:sym typeface="Wingdings" panose="05000000000000000000" pitchFamily="2" charset="2"/>
            </a:endParaRPr>
          </a:p>
          <a:p>
            <a:pPr lvl="0">
              <a:buSzPts val="1000"/>
              <a:tabLst>
                <a:tab pos="252000" algn="l"/>
                <a:tab pos="457200" algn="l"/>
              </a:tabLst>
            </a:pPr>
            <a:endParaRPr lang="en-US" sz="1200" kern="100">
              <a:effectLst/>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en-US" sz="1600" b="1" kern="100">
                <a:solidFill>
                  <a:srgbClr val="FFCE00"/>
                </a:solidFill>
                <a:ea typeface="Calibri" panose="020F0502020204030204" pitchFamily="34" charset="0"/>
                <a:cs typeface="Times New Roman" panose="02020603050405020304" pitchFamily="18" charset="0"/>
              </a:rPr>
              <a:t>Retrieval:</a:t>
            </a:r>
          </a:p>
          <a:p>
            <a:pPr marL="228600" lvl="0" indent="-228600">
              <a:lnSpc>
                <a:spcPct val="107000"/>
              </a:lnSpc>
              <a:spcAft>
                <a:spcPts val="800"/>
              </a:spcAft>
              <a:buSzPts val="1000"/>
              <a:buFont typeface="+mj-lt"/>
              <a:buAutoNum type="arabicPeriod"/>
              <a:tabLst>
                <a:tab pos="457200" algn="l"/>
              </a:tabLst>
            </a:pPr>
            <a:r>
              <a:rPr lang="en-US" sz="1200" kern="100" err="1">
                <a:ea typeface="Calibri" panose="020F0502020204030204" pitchFamily="34" charset="0"/>
                <a:cs typeface="Times New Roman" panose="02020603050405020304" pitchFamily="18" charset="0"/>
              </a:rPr>
              <a:t>Kodierung</a:t>
            </a:r>
            <a:r>
              <a:rPr lang="en-US" sz="1200" kern="100">
                <a:ea typeface="Calibri" panose="020F0502020204030204" pitchFamily="34" charset="0"/>
                <a:cs typeface="Times New Roman" panose="02020603050405020304" pitchFamily="18" charset="0"/>
              </a:rPr>
              <a:t> der </a:t>
            </a:r>
            <a:r>
              <a:rPr lang="en-US" sz="1200" kern="100" err="1">
                <a:ea typeface="Calibri" panose="020F0502020204030204" pitchFamily="34" charset="0"/>
                <a:cs typeface="Times New Roman" panose="02020603050405020304" pitchFamily="18" charset="0"/>
              </a:rPr>
              <a:t>Benutzerabfrage</a:t>
            </a:r>
            <a:endParaRPr lang="en-US" sz="1200" kern="100">
              <a:ea typeface="Calibri" panose="020F0502020204030204" pitchFamily="34" charset="0"/>
              <a:cs typeface="Times New Roman" panose="02020603050405020304" pitchFamily="18" charset="0"/>
            </a:endParaRPr>
          </a:p>
          <a:p>
            <a:pPr marL="228600" lvl="0" indent="-228600">
              <a:lnSpc>
                <a:spcPct val="107000"/>
              </a:lnSpc>
              <a:spcAft>
                <a:spcPts val="800"/>
              </a:spcAft>
              <a:buSzPts val="1000"/>
              <a:buFont typeface="+mj-lt"/>
              <a:buAutoNum type="arabicPeriod"/>
              <a:tabLst>
                <a:tab pos="457200" algn="l"/>
              </a:tabLst>
            </a:pPr>
            <a:r>
              <a:rPr lang="en-US" sz="1200" kern="100">
                <a:ea typeface="Calibri" panose="020F0502020204030204" pitchFamily="34" charset="0"/>
                <a:cs typeface="Times New Roman" panose="02020603050405020304" pitchFamily="18" charset="0"/>
              </a:rPr>
              <a:t> </a:t>
            </a:r>
            <a:r>
              <a:rPr lang="en-US" sz="1200" kern="100" err="1">
                <a:ea typeface="Calibri" panose="020F0502020204030204" pitchFamily="34" charset="0"/>
                <a:cs typeface="Times New Roman" panose="02020603050405020304" pitchFamily="18" charset="0"/>
              </a:rPr>
              <a:t>Abfrage</a:t>
            </a:r>
            <a:r>
              <a:rPr lang="en-US" sz="1200" kern="100">
                <a:ea typeface="Calibri" panose="020F0502020204030204" pitchFamily="34" charset="0"/>
                <a:cs typeface="Times New Roman" panose="02020603050405020304" pitchFamily="18" charset="0"/>
              </a:rPr>
              <a:t> von </a:t>
            </a:r>
            <a:r>
              <a:rPr lang="en-US" sz="1200" kern="100" err="1">
                <a:ea typeface="Calibri" panose="020F0502020204030204" pitchFamily="34" charset="0"/>
                <a:cs typeface="Times New Roman" panose="02020603050405020304" pitchFamily="18" charset="0"/>
              </a:rPr>
              <a:t>relevanten</a:t>
            </a:r>
            <a:r>
              <a:rPr lang="en-US" sz="1200" kern="100">
                <a:ea typeface="Calibri" panose="020F0502020204030204" pitchFamily="34" charset="0"/>
                <a:cs typeface="Times New Roman" panose="02020603050405020304" pitchFamily="18" charset="0"/>
              </a:rPr>
              <a:t> Wissen </a:t>
            </a:r>
            <a:r>
              <a:rPr lang="en-US" sz="1200" kern="100">
                <a:ea typeface="Calibri" panose="020F0502020204030204" pitchFamily="34" charset="0"/>
                <a:cs typeface="Times New Roman" panose="02020603050405020304" pitchFamily="18" charset="0"/>
                <a:sym typeface="Wingdings" panose="05000000000000000000" pitchFamily="2" charset="2"/>
              </a:rPr>
              <a:t>– </a:t>
            </a:r>
            <a:r>
              <a:rPr lang="en-US" sz="1200" kern="100" err="1">
                <a:ea typeface="Calibri" panose="020F0502020204030204" pitchFamily="34" charset="0"/>
                <a:cs typeface="Times New Roman" panose="02020603050405020304" pitchFamily="18" charset="0"/>
                <a:sym typeface="Wingdings" panose="05000000000000000000" pitchFamily="2" charset="2"/>
              </a:rPr>
              <a:t>Kontext</a:t>
            </a:r>
            <a:endParaRPr lang="en-US" sz="1200" kern="10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en-US" sz="1600" b="1" kern="100">
                <a:solidFill>
                  <a:srgbClr val="00B050"/>
                </a:solidFill>
                <a:effectLst/>
                <a:ea typeface="Calibri" panose="020F0502020204030204" pitchFamily="34" charset="0"/>
                <a:cs typeface="Times New Roman" panose="02020603050405020304" pitchFamily="18" charset="0"/>
              </a:rPr>
              <a:t>Generation:</a:t>
            </a:r>
          </a:p>
          <a:p>
            <a:pPr marL="171450" lvl="0" indent="-171450">
              <a:lnSpc>
                <a:spcPct val="107000"/>
              </a:lnSpc>
              <a:spcAft>
                <a:spcPts val="800"/>
              </a:spcAft>
              <a:buSzPts val="1000"/>
              <a:buFont typeface="Arial" panose="020B0604020202020204" pitchFamily="34" charset="0"/>
              <a:buChar char="•"/>
              <a:tabLst>
                <a:tab pos="457200" algn="l"/>
              </a:tabLst>
            </a:pPr>
            <a:r>
              <a:rPr lang="en-US" sz="1200" kern="100">
                <a:ea typeface="Calibri" panose="020F0502020204030204" pitchFamily="34" charset="0"/>
                <a:cs typeface="Times New Roman" panose="02020603050405020304" pitchFamily="18" charset="0"/>
              </a:rPr>
              <a:t>Integration des </a:t>
            </a:r>
            <a:r>
              <a:rPr lang="en-US" sz="1200" kern="100" err="1">
                <a:ea typeface="Calibri" panose="020F0502020204030204" pitchFamily="34" charset="0"/>
                <a:cs typeface="Times New Roman" panose="02020603050405020304" pitchFamily="18" charset="0"/>
              </a:rPr>
              <a:t>Kontexts</a:t>
            </a:r>
            <a:r>
              <a:rPr lang="en-US" sz="1200" kern="100">
                <a:ea typeface="Calibri" panose="020F0502020204030204" pitchFamily="34" charset="0"/>
                <a:cs typeface="Times New Roman" panose="02020603050405020304" pitchFamily="18" charset="0"/>
              </a:rPr>
              <a:t> und der </a:t>
            </a:r>
            <a:r>
              <a:rPr lang="en-US" sz="1200" kern="100" err="1">
                <a:ea typeface="Calibri" panose="020F0502020204030204" pitchFamily="34" charset="0"/>
                <a:cs typeface="Times New Roman" panose="02020603050405020304" pitchFamily="18" charset="0"/>
              </a:rPr>
              <a:t>Abfrage</a:t>
            </a:r>
            <a:r>
              <a:rPr lang="en-US" sz="1200" kern="100">
                <a:ea typeface="Calibri" panose="020F0502020204030204" pitchFamily="34" charset="0"/>
                <a:cs typeface="Times New Roman" panose="02020603050405020304" pitchFamily="18" charset="0"/>
              </a:rPr>
              <a:t> in den Prompt.</a:t>
            </a:r>
          </a:p>
        </p:txBody>
      </p:sp>
      <p:sp>
        <p:nvSpPr>
          <p:cNvPr id="54" name="Fußzeilenplatzhalter 2">
            <a:extLst>
              <a:ext uri="{FF2B5EF4-FFF2-40B4-BE49-F238E27FC236}">
                <a16:creationId xmlns:a16="http://schemas.microsoft.com/office/drawing/2014/main" id="{3D56DE12-4B1F-9D21-53F0-8B4DD2945E9E}"/>
              </a:ext>
            </a:extLst>
          </p:cNvPr>
          <p:cNvSpPr>
            <a:spLocks noGrp="1"/>
          </p:cNvSpPr>
          <p:nvPr>
            <p:ph type="ftr" sz="quarter" idx="11"/>
          </p:nvPr>
        </p:nvSpPr>
        <p:spPr>
          <a:xfrm>
            <a:off x="362338" y="6451934"/>
            <a:ext cx="4713753" cy="191170"/>
          </a:xfrm>
        </p:spPr>
        <p:txBody>
          <a:bodyPr/>
          <a:lstStyle/>
          <a:p>
            <a:r>
              <a:rPr lang="de-DE"/>
              <a:t>Sinem K. &amp; Lars K. </a:t>
            </a:r>
            <a:r>
              <a:rPr lang="de-DE" sz="1800">
                <a:effectLst/>
                <a:latin typeface="Aptos" panose="020B0004020202020204" pitchFamily="34" charset="0"/>
                <a:ea typeface="Aptos" panose="020B0004020202020204" pitchFamily="34" charset="0"/>
                <a:cs typeface="Times New Roman" panose="02020603050405020304" pitchFamily="18" charset="0"/>
              </a:rPr>
              <a:t>- </a:t>
            </a:r>
            <a:r>
              <a:rPr lang="de-DE"/>
              <a:t>DBE Projekt1 - </a:t>
            </a:r>
            <a:r>
              <a:rPr lang="de-DE" err="1"/>
              <a:t>PlanQK</a:t>
            </a:r>
            <a:r>
              <a:rPr lang="de-DE"/>
              <a:t> AI Chatbot</a:t>
            </a:r>
          </a:p>
        </p:txBody>
      </p:sp>
      <p:sp>
        <p:nvSpPr>
          <p:cNvPr id="3" name="Foliennummernplatzhalter 3">
            <a:extLst>
              <a:ext uri="{FF2B5EF4-FFF2-40B4-BE49-F238E27FC236}">
                <a16:creationId xmlns:a16="http://schemas.microsoft.com/office/drawing/2014/main" id="{707EBA0E-5AFC-7024-54C1-DABC154DA5D9}"/>
              </a:ext>
            </a:extLst>
          </p:cNvPr>
          <p:cNvSpPr txBox="1">
            <a:spLocks/>
          </p:cNvSpPr>
          <p:nvPr/>
        </p:nvSpPr>
        <p:spPr>
          <a:xfrm>
            <a:off x="8305006" y="6480229"/>
            <a:ext cx="2743200" cy="191170"/>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Quelle: [1]</a:t>
            </a:r>
          </a:p>
        </p:txBody>
      </p:sp>
    </p:spTree>
    <p:extLst>
      <p:ext uri="{BB962C8B-B14F-4D97-AF65-F5344CB8AC3E}">
        <p14:creationId xmlns:p14="http://schemas.microsoft.com/office/powerpoint/2010/main" val="1102221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C27CE-4A43-5E44-94B5-BE3E2ECF7A0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DA333B6-980A-6C25-EBA4-3B2F8BD8529F}"/>
              </a:ext>
            </a:extLst>
          </p:cNvPr>
          <p:cNvSpPr>
            <a:spLocks noGrp="1"/>
          </p:cNvSpPr>
          <p:nvPr>
            <p:ph type="title"/>
          </p:nvPr>
        </p:nvSpPr>
        <p:spPr/>
        <p:txBody>
          <a:bodyPr>
            <a:normAutofit fontScale="90000"/>
          </a:bodyPr>
          <a:lstStyle/>
          <a:p>
            <a:r>
              <a:rPr lang="de-DE" b="1"/>
              <a:t>1) </a:t>
            </a:r>
            <a:r>
              <a:rPr lang="de-DE"/>
              <a:t>Einführung in</a:t>
            </a:r>
            <a:r>
              <a:rPr lang="de-DE" b="1"/>
              <a:t> RAG - Leander</a:t>
            </a:r>
          </a:p>
        </p:txBody>
      </p:sp>
      <p:sp>
        <p:nvSpPr>
          <p:cNvPr id="4" name="Foliennummernplatzhalter 3">
            <a:extLst>
              <a:ext uri="{FF2B5EF4-FFF2-40B4-BE49-F238E27FC236}">
                <a16:creationId xmlns:a16="http://schemas.microsoft.com/office/drawing/2014/main" id="{9F77D190-A274-4C0E-DCD8-945C0C98D7EC}"/>
              </a:ext>
            </a:extLst>
          </p:cNvPr>
          <p:cNvSpPr>
            <a:spLocks noGrp="1"/>
          </p:cNvSpPr>
          <p:nvPr>
            <p:ph type="sldNum" sz="quarter" idx="12"/>
          </p:nvPr>
        </p:nvSpPr>
        <p:spPr/>
        <p:txBody>
          <a:bodyPr/>
          <a:lstStyle/>
          <a:p>
            <a:fld id="{ED832909-EC19-48EF-8290-21E6AAD8A5C6}" type="slidenum">
              <a:rPr lang="de-DE" smtClean="0"/>
              <a:t>5</a:t>
            </a:fld>
            <a:endParaRPr lang="de-DE"/>
          </a:p>
        </p:txBody>
      </p:sp>
      <p:sp>
        <p:nvSpPr>
          <p:cNvPr id="5" name="Rechteck 4">
            <a:extLst>
              <a:ext uri="{FF2B5EF4-FFF2-40B4-BE49-F238E27FC236}">
                <a16:creationId xmlns:a16="http://schemas.microsoft.com/office/drawing/2014/main" id="{949DFEC7-26C0-1BD0-DFDB-872974A59033}"/>
              </a:ext>
            </a:extLst>
          </p:cNvPr>
          <p:cNvSpPr/>
          <p:nvPr/>
        </p:nvSpPr>
        <p:spPr>
          <a:xfrm>
            <a:off x="358878" y="1288026"/>
            <a:ext cx="11474244" cy="326572"/>
          </a:xfrm>
          <a:prstGeom prst="rect">
            <a:avLst/>
          </a:prstGeom>
          <a:solidFill>
            <a:srgbClr val="6564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a:solidFill>
                  <a:schemeClr val="bg1"/>
                </a:solidFill>
              </a:rPr>
              <a:t>„Retrieval-</a:t>
            </a:r>
            <a:r>
              <a:rPr lang="de-DE" b="1" err="1">
                <a:solidFill>
                  <a:schemeClr val="bg1"/>
                </a:solidFill>
              </a:rPr>
              <a:t>Augmented</a:t>
            </a:r>
            <a:r>
              <a:rPr lang="de-DE" b="1">
                <a:solidFill>
                  <a:schemeClr val="bg1"/>
                </a:solidFill>
              </a:rPr>
              <a:t> Generation“ (RAG)-</a:t>
            </a:r>
            <a:r>
              <a:rPr lang="de-DE" b="1" err="1">
                <a:solidFill>
                  <a:schemeClr val="bg1"/>
                </a:solidFill>
              </a:rPr>
              <a:t>Demystified</a:t>
            </a:r>
            <a:r>
              <a:rPr lang="de-DE" b="1">
                <a:solidFill>
                  <a:schemeClr val="bg1"/>
                </a:solidFill>
              </a:rPr>
              <a:t> von Leander</a:t>
            </a:r>
          </a:p>
        </p:txBody>
      </p:sp>
      <p:sp>
        <p:nvSpPr>
          <p:cNvPr id="6" name="Rechteck 5">
            <a:extLst>
              <a:ext uri="{FF2B5EF4-FFF2-40B4-BE49-F238E27FC236}">
                <a16:creationId xmlns:a16="http://schemas.microsoft.com/office/drawing/2014/main" id="{2C8B6382-44A8-34CC-1C1C-C316C30FA239}"/>
              </a:ext>
            </a:extLst>
          </p:cNvPr>
          <p:cNvSpPr>
            <a:spLocks noGrp="1" noRot="1" noMove="1" noResize="1" noEditPoints="1" noAdjustHandles="1" noChangeArrowheads="1" noChangeShapeType="1"/>
          </p:cNvSpPr>
          <p:nvPr/>
        </p:nvSpPr>
        <p:spPr>
          <a:xfrm>
            <a:off x="358878" y="2221588"/>
            <a:ext cx="2743200" cy="409072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28FB8CE6-31BD-6497-2FC4-956A8DB8C826}"/>
              </a:ext>
            </a:extLst>
          </p:cNvPr>
          <p:cNvSpPr>
            <a:spLocks noGrp="1" noRot="1" noMove="1" noResize="1" noEditPoints="1" noAdjustHandles="1" noChangeArrowheads="1" noChangeShapeType="1"/>
          </p:cNvSpPr>
          <p:nvPr/>
        </p:nvSpPr>
        <p:spPr>
          <a:xfrm>
            <a:off x="3269226" y="2221588"/>
            <a:ext cx="2743200" cy="409072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FF8D1E3B-7F81-FD25-D8BA-9C6B50B9DB3D}"/>
              </a:ext>
            </a:extLst>
          </p:cNvPr>
          <p:cNvSpPr>
            <a:spLocks noGrp="1" noRot="1" noMove="1" noResize="1" noEditPoints="1" noAdjustHandles="1" noChangeArrowheads="1" noChangeShapeType="1"/>
          </p:cNvSpPr>
          <p:nvPr/>
        </p:nvSpPr>
        <p:spPr>
          <a:xfrm>
            <a:off x="6179574" y="2221588"/>
            <a:ext cx="2743200" cy="409072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773943D5-9E8A-D83A-00B8-945FC96F916F}"/>
              </a:ext>
            </a:extLst>
          </p:cNvPr>
          <p:cNvSpPr>
            <a:spLocks noGrp="1" noRot="1" noMove="1" noResize="1" noEditPoints="1" noAdjustHandles="1" noChangeArrowheads="1" noChangeShapeType="1"/>
          </p:cNvSpPr>
          <p:nvPr/>
        </p:nvSpPr>
        <p:spPr>
          <a:xfrm>
            <a:off x="9089922" y="2221588"/>
            <a:ext cx="2743200" cy="409072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F876B207-FD7D-E6AC-A804-E6714855B2FC}"/>
              </a:ext>
            </a:extLst>
          </p:cNvPr>
          <p:cNvSpPr/>
          <p:nvPr/>
        </p:nvSpPr>
        <p:spPr>
          <a:xfrm>
            <a:off x="358878" y="1685730"/>
            <a:ext cx="2743200" cy="457702"/>
          </a:xfrm>
          <a:prstGeom prst="rect">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err="1">
                <a:ea typeface="Calibri" panose="020F0502020204030204" pitchFamily="34" charset="0"/>
                <a:cs typeface="Times New Roman" panose="02020603050405020304" pitchFamily="18" charset="0"/>
              </a:rPr>
              <a:t>Grundlagen</a:t>
            </a:r>
            <a:r>
              <a:rPr lang="en-US" sz="1600" b="1">
                <a:ea typeface="Calibri" panose="020F0502020204030204" pitchFamily="34" charset="0"/>
                <a:cs typeface="Times New Roman" panose="02020603050405020304" pitchFamily="18" charset="0"/>
              </a:rPr>
              <a:t> von</a:t>
            </a:r>
            <a:r>
              <a:rPr lang="en-US" sz="1600" b="1">
                <a:effectLst/>
                <a:ea typeface="Calibri" panose="020F0502020204030204" pitchFamily="34" charset="0"/>
                <a:cs typeface="Times New Roman" panose="02020603050405020304" pitchFamily="18" charset="0"/>
              </a:rPr>
              <a:t> “Large Language Models” (LLMs)</a:t>
            </a:r>
            <a:endParaRPr lang="de-DE" sz="1600"/>
          </a:p>
        </p:txBody>
      </p:sp>
      <p:sp>
        <p:nvSpPr>
          <p:cNvPr id="13" name="Rechteck 12">
            <a:extLst>
              <a:ext uri="{FF2B5EF4-FFF2-40B4-BE49-F238E27FC236}">
                <a16:creationId xmlns:a16="http://schemas.microsoft.com/office/drawing/2014/main" id="{D2947AA5-895D-D9CA-48B5-98E8FC4BA7B9}"/>
              </a:ext>
            </a:extLst>
          </p:cNvPr>
          <p:cNvSpPr/>
          <p:nvPr/>
        </p:nvSpPr>
        <p:spPr>
          <a:xfrm>
            <a:off x="3269226" y="1685730"/>
            <a:ext cx="2743200" cy="457702"/>
          </a:xfrm>
          <a:prstGeom prst="rect">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err="1">
                <a:ea typeface="Calibri" panose="020F0502020204030204" pitchFamily="34" charset="0"/>
                <a:cs typeface="Times New Roman" panose="02020603050405020304" pitchFamily="18" charset="0"/>
              </a:rPr>
              <a:t>Einführung</a:t>
            </a:r>
            <a:r>
              <a:rPr lang="en-US" sz="1600" b="1">
                <a:ea typeface="Calibri" panose="020F0502020204030204" pitchFamily="34" charset="0"/>
                <a:cs typeface="Times New Roman" panose="02020603050405020304" pitchFamily="18" charset="0"/>
              </a:rPr>
              <a:t> in</a:t>
            </a:r>
            <a:r>
              <a:rPr lang="en-US" sz="1600" b="1">
                <a:effectLst/>
                <a:ea typeface="Calibri" panose="020F0502020204030204" pitchFamily="34" charset="0"/>
                <a:cs typeface="Times New Roman" panose="02020603050405020304" pitchFamily="18" charset="0"/>
              </a:rPr>
              <a:t> RAG</a:t>
            </a:r>
            <a:endParaRPr lang="de-DE" sz="1600"/>
          </a:p>
        </p:txBody>
      </p:sp>
      <p:sp>
        <p:nvSpPr>
          <p:cNvPr id="14" name="Rechteck 13">
            <a:extLst>
              <a:ext uri="{FF2B5EF4-FFF2-40B4-BE49-F238E27FC236}">
                <a16:creationId xmlns:a16="http://schemas.microsoft.com/office/drawing/2014/main" id="{CFACDE14-5009-348B-FF81-E1C08CD71FA2}"/>
              </a:ext>
            </a:extLst>
          </p:cNvPr>
          <p:cNvSpPr/>
          <p:nvPr/>
        </p:nvSpPr>
        <p:spPr>
          <a:xfrm>
            <a:off x="6179574" y="1685730"/>
            <a:ext cx="2743200" cy="457702"/>
          </a:xfrm>
          <a:prstGeom prst="rect">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a:t>Vorteile von RAG</a:t>
            </a:r>
          </a:p>
        </p:txBody>
      </p:sp>
      <p:sp>
        <p:nvSpPr>
          <p:cNvPr id="15" name="Rechteck 14">
            <a:extLst>
              <a:ext uri="{FF2B5EF4-FFF2-40B4-BE49-F238E27FC236}">
                <a16:creationId xmlns:a16="http://schemas.microsoft.com/office/drawing/2014/main" id="{B4A83470-6C66-D0C1-E272-FB53A06C599A}"/>
              </a:ext>
            </a:extLst>
          </p:cNvPr>
          <p:cNvSpPr/>
          <p:nvPr/>
        </p:nvSpPr>
        <p:spPr>
          <a:xfrm>
            <a:off x="9089922" y="1685730"/>
            <a:ext cx="2743200" cy="457702"/>
          </a:xfrm>
          <a:prstGeom prst="rect">
            <a:avLst/>
          </a:prstGeom>
          <a:solidFill>
            <a:srgbClr val="FE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a:t>Zusammenfassung</a:t>
            </a:r>
          </a:p>
        </p:txBody>
      </p:sp>
      <p:sp>
        <p:nvSpPr>
          <p:cNvPr id="16" name="Textfeld 15">
            <a:extLst>
              <a:ext uri="{FF2B5EF4-FFF2-40B4-BE49-F238E27FC236}">
                <a16:creationId xmlns:a16="http://schemas.microsoft.com/office/drawing/2014/main" id="{0A7E6A4D-6F1F-0435-3095-B4462B2D1454}"/>
              </a:ext>
            </a:extLst>
          </p:cNvPr>
          <p:cNvSpPr txBox="1"/>
          <p:nvPr/>
        </p:nvSpPr>
        <p:spPr>
          <a:xfrm>
            <a:off x="358878" y="2380207"/>
            <a:ext cx="2743200" cy="3159968"/>
          </a:xfrm>
          <a:prstGeom prst="rect">
            <a:avLst/>
          </a:prstGeom>
          <a:noFill/>
        </p:spPr>
        <p:txBody>
          <a:bodyPr wrap="square" rtlCol="0">
            <a:spAutoFit/>
          </a:bodyPr>
          <a:lstStyle/>
          <a:p>
            <a:pPr marL="171450" indent="-171450">
              <a:lnSpc>
                <a:spcPct val="107000"/>
              </a:lnSpc>
              <a:spcAft>
                <a:spcPts val="800"/>
              </a:spcAft>
              <a:buSzPts val="1000"/>
              <a:buFont typeface="Wingdings" panose="05000000000000000000" pitchFamily="2" charset="2"/>
              <a:buChar char="§"/>
              <a:tabLst>
                <a:tab pos="457200" algn="l"/>
              </a:tabLst>
            </a:pPr>
            <a:r>
              <a:rPr lang="de-DE" sz="1200" b="1" kern="100">
                <a:ea typeface="Calibri" panose="020F0502020204030204" pitchFamily="34" charset="0"/>
                <a:cs typeface="Times New Roman" panose="02020603050405020304" pitchFamily="18" charset="0"/>
              </a:rPr>
              <a:t>Transformer Architektur: </a:t>
            </a:r>
            <a:r>
              <a:rPr lang="de-DE" sz="1200" kern="100">
                <a:ea typeface="Calibri" panose="020F0502020204030204" pitchFamily="34" charset="0"/>
                <a:cs typeface="Times New Roman" panose="02020603050405020304" pitchFamily="18" charset="0"/>
              </a:rPr>
              <a:t>Besteht aus einem Encoder-Decoder-System, das durch </a:t>
            </a:r>
            <a:r>
              <a:rPr lang="en-US" sz="1200" kern="100">
                <a:effectLst/>
                <a:ea typeface="Calibri" panose="020F0502020204030204" pitchFamily="34" charset="0"/>
                <a:cs typeface="Times New Roman" panose="02020603050405020304" pitchFamily="18" charset="0"/>
              </a:rPr>
              <a:t>self-attention und feed-forward networks </a:t>
            </a:r>
            <a:r>
              <a:rPr lang="en-US" sz="1200" kern="100" err="1">
                <a:effectLst/>
                <a:ea typeface="Calibri" panose="020F0502020204030204" pitchFamily="34" charset="0"/>
                <a:cs typeface="Times New Roman" panose="02020603050405020304" pitchFamily="18" charset="0"/>
              </a:rPr>
              <a:t>funktioniert</a:t>
            </a:r>
            <a:r>
              <a:rPr lang="en-US" sz="1200" kern="100">
                <a:effectLst/>
                <a:ea typeface="Calibri" panose="020F0502020204030204" pitchFamily="34" charset="0"/>
                <a:cs typeface="Times New Roman" panose="02020603050405020304" pitchFamily="18" charset="0"/>
              </a:rPr>
              <a:t>.</a:t>
            </a:r>
            <a:endParaRPr lang="de-DE" sz="1200" kern="100">
              <a:ea typeface="Calibri" panose="020F0502020204030204" pitchFamily="34" charset="0"/>
              <a:cs typeface="Times New Roman" panose="02020603050405020304" pitchFamily="18" charset="0"/>
            </a:endParaRPr>
          </a:p>
          <a:p>
            <a:pPr marL="171450" indent="-171450">
              <a:lnSpc>
                <a:spcPct val="107000"/>
              </a:lnSpc>
              <a:spcAft>
                <a:spcPts val="800"/>
              </a:spcAft>
              <a:buSzPts val="1000"/>
              <a:buFont typeface="Wingdings" panose="05000000000000000000" pitchFamily="2" charset="2"/>
              <a:buChar char="§"/>
              <a:tabLst>
                <a:tab pos="457200" algn="l"/>
              </a:tabLst>
            </a:pPr>
            <a:r>
              <a:rPr lang="de-DE" sz="1200" b="1"/>
              <a:t>Fähigkeiten: </a:t>
            </a:r>
            <a:r>
              <a:rPr lang="de-DE" sz="1200"/>
              <a:t>Befolgen von Anweisungen, kontextbezogenes Lernen, schrittweises Denken.</a:t>
            </a:r>
            <a:endParaRPr lang="en-US" sz="1200" kern="100">
              <a:effectLst/>
              <a:ea typeface="Calibri" panose="020F0502020204030204" pitchFamily="34" charset="0"/>
              <a:cs typeface="Times New Roman" panose="02020603050405020304" pitchFamily="18" charset="0"/>
            </a:endParaRPr>
          </a:p>
          <a:p>
            <a:pPr marL="171450" lvl="0" indent="-171450">
              <a:lnSpc>
                <a:spcPct val="107000"/>
              </a:lnSpc>
              <a:spcAft>
                <a:spcPts val="800"/>
              </a:spcAft>
              <a:buSzPts val="1000"/>
              <a:buFont typeface="Wingdings" panose="05000000000000000000" pitchFamily="2" charset="2"/>
              <a:buChar char="§"/>
              <a:tabLst>
                <a:tab pos="457200" algn="l"/>
              </a:tabLst>
            </a:pPr>
            <a:r>
              <a:rPr lang="en-US" sz="1200" b="1" kern="100" err="1">
                <a:ea typeface="Calibri" panose="020F0502020204030204" pitchFamily="34" charset="0"/>
                <a:cs typeface="Times New Roman" panose="02020603050405020304" pitchFamily="18" charset="0"/>
              </a:rPr>
              <a:t>Limitationen</a:t>
            </a:r>
            <a:r>
              <a:rPr lang="en-US" sz="1200" b="1" kern="100">
                <a:ea typeface="Calibri" panose="020F0502020204030204" pitchFamily="34" charset="0"/>
                <a:cs typeface="Times New Roman" panose="02020603050405020304" pitchFamily="18" charset="0"/>
              </a:rPr>
              <a:t>: </a:t>
            </a:r>
            <a:r>
              <a:rPr lang="en-US" sz="1200" kern="100" err="1">
                <a:ea typeface="Calibri" panose="020F0502020204030204" pitchFamily="34" charset="0"/>
                <a:cs typeface="Times New Roman" panose="02020603050405020304" pitchFamily="18" charset="0"/>
              </a:rPr>
              <a:t>Halluzinationen</a:t>
            </a:r>
            <a:r>
              <a:rPr lang="en-US" sz="1200" kern="100">
                <a:ea typeface="Calibri" panose="020F0502020204030204" pitchFamily="34" charset="0"/>
                <a:cs typeface="Times New Roman" panose="02020603050405020304" pitchFamily="18" charset="0"/>
              </a:rPr>
              <a:t>, </a:t>
            </a:r>
            <a:r>
              <a:rPr lang="en-US" sz="1200" kern="100" err="1">
                <a:ea typeface="Calibri" panose="020F0502020204030204" pitchFamily="34" charset="0"/>
                <a:cs typeface="Times New Roman" panose="02020603050405020304" pitchFamily="18" charset="0"/>
              </a:rPr>
              <a:t>begrenztes</a:t>
            </a:r>
            <a:r>
              <a:rPr lang="en-US" sz="1200" kern="100">
                <a:ea typeface="Calibri" panose="020F0502020204030204" pitchFamily="34" charset="0"/>
                <a:cs typeface="Times New Roman" panose="02020603050405020304" pitchFamily="18" charset="0"/>
              </a:rPr>
              <a:t> </a:t>
            </a:r>
            <a:r>
              <a:rPr lang="en-US" sz="1200" kern="100" err="1">
                <a:ea typeface="Calibri" panose="020F0502020204030204" pitchFamily="34" charset="0"/>
                <a:cs typeface="Times New Roman" panose="02020603050405020304" pitchFamily="18" charset="0"/>
              </a:rPr>
              <a:t>parametrisches</a:t>
            </a:r>
            <a:r>
              <a:rPr lang="en-US" sz="1200" kern="100">
                <a:ea typeface="Calibri" panose="020F0502020204030204" pitchFamily="34" charset="0"/>
                <a:cs typeface="Times New Roman" panose="02020603050405020304" pitchFamily="18" charset="0"/>
              </a:rPr>
              <a:t> Wissen… </a:t>
            </a:r>
          </a:p>
          <a:p>
            <a:pPr marL="171450" lvl="0" indent="-171450">
              <a:lnSpc>
                <a:spcPct val="107000"/>
              </a:lnSpc>
              <a:spcAft>
                <a:spcPts val="800"/>
              </a:spcAft>
              <a:buSzPts val="1000"/>
              <a:buFont typeface="Wingdings" panose="05000000000000000000" pitchFamily="2" charset="2"/>
              <a:buChar char="§"/>
              <a:tabLst>
                <a:tab pos="457200" algn="l"/>
              </a:tabLst>
            </a:pPr>
            <a:r>
              <a:rPr lang="en-US" sz="1200" b="1" kern="100" err="1">
                <a:effectLst/>
                <a:ea typeface="Calibri" panose="020F0502020204030204" pitchFamily="34" charset="0"/>
                <a:cs typeface="Times New Roman" panose="02020603050405020304" pitchFamily="18" charset="0"/>
              </a:rPr>
              <a:t>Optimierungen</a:t>
            </a:r>
            <a:r>
              <a:rPr lang="en-US" sz="1200" kern="100">
                <a:effectLst/>
                <a:ea typeface="Calibri" panose="020F0502020204030204" pitchFamily="34" charset="0"/>
                <a:cs typeface="Times New Roman" panose="02020603050405020304" pitchFamily="18" charset="0"/>
              </a:rPr>
              <a:t>: Fine-Tuning, Prompt Engineering, Pre-Training, </a:t>
            </a:r>
            <a:r>
              <a:rPr lang="en-US" sz="1200" b="1" kern="100">
                <a:effectLst/>
                <a:ea typeface="Calibri" panose="020F0502020204030204" pitchFamily="34" charset="0"/>
                <a:cs typeface="Times New Roman" panose="02020603050405020304" pitchFamily="18" charset="0"/>
              </a:rPr>
              <a:t>RAG</a:t>
            </a:r>
            <a:endParaRPr lang="de-DE" sz="1200" b="1" kern="100">
              <a:effectLst/>
              <a:ea typeface="Calibri" panose="020F0502020204030204" pitchFamily="34" charset="0"/>
              <a:cs typeface="Times New Roman" panose="02020603050405020304" pitchFamily="18" charset="0"/>
            </a:endParaRPr>
          </a:p>
        </p:txBody>
      </p:sp>
      <p:sp>
        <p:nvSpPr>
          <p:cNvPr id="20" name="Textfeld 19">
            <a:extLst>
              <a:ext uri="{FF2B5EF4-FFF2-40B4-BE49-F238E27FC236}">
                <a16:creationId xmlns:a16="http://schemas.microsoft.com/office/drawing/2014/main" id="{5382CC5F-6D64-C455-B960-793B55025477}"/>
              </a:ext>
            </a:extLst>
          </p:cNvPr>
          <p:cNvSpPr txBox="1"/>
          <p:nvPr/>
        </p:nvSpPr>
        <p:spPr>
          <a:xfrm>
            <a:off x="6179574" y="2380206"/>
            <a:ext cx="2743200" cy="2361929"/>
          </a:xfrm>
          <a:prstGeom prst="rect">
            <a:avLst/>
          </a:prstGeom>
          <a:noFill/>
        </p:spPr>
        <p:txBody>
          <a:bodyPr wrap="square" rtlCol="0">
            <a:spAutoFit/>
          </a:bodyPr>
          <a:lstStyle/>
          <a:p>
            <a:pPr marL="171450" lvl="0" indent="-171450">
              <a:lnSpc>
                <a:spcPct val="107000"/>
              </a:lnSpc>
              <a:spcAft>
                <a:spcPts val="800"/>
              </a:spcAft>
              <a:buSzPts val="1000"/>
              <a:buFont typeface="Wingdings" panose="05000000000000000000" pitchFamily="2" charset="2"/>
              <a:buChar char="§"/>
              <a:tabLst>
                <a:tab pos="457200" algn="l"/>
              </a:tabLst>
            </a:pPr>
            <a:r>
              <a:rPr lang="de-DE" sz="1200" b="1"/>
              <a:t>Verbesserte Präzision und Aktualität</a:t>
            </a:r>
            <a:r>
              <a:rPr lang="de-DE" sz="1200"/>
              <a:t>: Durch die Einbindung externer Informationen kann RAG präzisere, faktenbasierte Antworten geben, insbesondere bei komplexen oder spezifischen Fragestellungen.</a:t>
            </a:r>
          </a:p>
          <a:p>
            <a:pPr marL="171450" lvl="0" indent="-171450">
              <a:lnSpc>
                <a:spcPct val="107000"/>
              </a:lnSpc>
              <a:spcAft>
                <a:spcPts val="800"/>
              </a:spcAft>
              <a:buSzPts val="1000"/>
              <a:buFont typeface="Wingdings" panose="05000000000000000000" pitchFamily="2" charset="2"/>
              <a:buChar char="§"/>
              <a:tabLst>
                <a:tab pos="457200" algn="l"/>
              </a:tabLst>
            </a:pPr>
            <a:r>
              <a:rPr lang="de-DE" sz="1200" b="1"/>
              <a:t>Stärkt die Vertrauenswürdigkeit: </a:t>
            </a:r>
            <a:r>
              <a:rPr lang="de-DE" sz="1200"/>
              <a:t>Durch die Mitgabe von Metadaten, wie Autor und Jahr der Veröffentlichung, wird auf die Informationsquelle referenziert.</a:t>
            </a:r>
          </a:p>
        </p:txBody>
      </p:sp>
      <p:sp>
        <p:nvSpPr>
          <p:cNvPr id="22" name="Textfeld 21">
            <a:extLst>
              <a:ext uri="{FF2B5EF4-FFF2-40B4-BE49-F238E27FC236}">
                <a16:creationId xmlns:a16="http://schemas.microsoft.com/office/drawing/2014/main" id="{DA742015-0A34-AF68-E9C1-439FBAE29E90}"/>
              </a:ext>
            </a:extLst>
          </p:cNvPr>
          <p:cNvSpPr txBox="1"/>
          <p:nvPr/>
        </p:nvSpPr>
        <p:spPr>
          <a:xfrm>
            <a:off x="9089922" y="2380206"/>
            <a:ext cx="2743200" cy="3950440"/>
          </a:xfrm>
          <a:prstGeom prst="rect">
            <a:avLst/>
          </a:prstGeom>
          <a:noFill/>
        </p:spPr>
        <p:txBody>
          <a:bodyPr wrap="square" rtlCol="0">
            <a:spAutoFit/>
          </a:bodyPr>
          <a:lstStyle>
            <a:defPPr>
              <a:defRPr lang="de-DE"/>
            </a:defPPr>
            <a:lvl1pPr marL="171450" lvl="0" indent="-171450">
              <a:lnSpc>
                <a:spcPct val="107000"/>
              </a:lnSpc>
              <a:spcAft>
                <a:spcPts val="800"/>
              </a:spcAft>
              <a:buSzPts val="1000"/>
              <a:buFont typeface="Wingdings" panose="05000000000000000000" pitchFamily="2" charset="2"/>
              <a:buChar char="§"/>
              <a:tabLst>
                <a:tab pos="457200" algn="l"/>
              </a:tabLst>
              <a:defRPr sz="1200" kern="100">
                <a:effectLst/>
                <a:ea typeface="Calibri" panose="020F0502020204030204" pitchFamily="34" charset="0"/>
                <a:cs typeface="Times New Roman" panose="02020603050405020304" pitchFamily="18" charset="0"/>
              </a:defRPr>
            </a:lvl1pPr>
          </a:lstStyle>
          <a:p>
            <a:r>
              <a:rPr lang="de-DE"/>
              <a:t>RAG bietet eine vielversprechende Methode zur Verbesserung von Sprachmodellen durch die Kombination von Abfrage und Generierung. </a:t>
            </a:r>
          </a:p>
          <a:p>
            <a:r>
              <a:rPr lang="de-DE"/>
              <a:t>Das Verständnis von LLMs und der Transformer-Architektur ist entscheidend</a:t>
            </a:r>
            <a:r>
              <a:rPr lang="en-US"/>
              <a:t>.</a:t>
            </a:r>
          </a:p>
          <a:p>
            <a:r>
              <a:rPr lang="de-DE" b="1"/>
              <a:t>Wichtig:</a:t>
            </a:r>
            <a:r>
              <a:rPr lang="de-DE"/>
              <a:t> Es gibt nicht den einen festen Weg, sondern mehrere Ansatzpunkte, an denen unterschiedliche Methoden zur Anwendung kommen können. Dadurch entstehen verschiedene Lösungswege, die zu unterschiedlichen Ergebnissen führen können.</a:t>
            </a:r>
          </a:p>
          <a:p>
            <a:endParaRPr lang="de-DE"/>
          </a:p>
        </p:txBody>
      </p:sp>
      <p:sp>
        <p:nvSpPr>
          <p:cNvPr id="7" name="Textfeld 6">
            <a:extLst>
              <a:ext uri="{FF2B5EF4-FFF2-40B4-BE49-F238E27FC236}">
                <a16:creationId xmlns:a16="http://schemas.microsoft.com/office/drawing/2014/main" id="{19C76BE7-B997-6FFE-817C-878484260D09}"/>
              </a:ext>
            </a:extLst>
          </p:cNvPr>
          <p:cNvSpPr txBox="1"/>
          <p:nvPr/>
        </p:nvSpPr>
        <p:spPr>
          <a:xfrm>
            <a:off x="3269226" y="2386425"/>
            <a:ext cx="2743200" cy="1769074"/>
          </a:xfrm>
          <a:prstGeom prst="rect">
            <a:avLst/>
          </a:prstGeom>
          <a:noFill/>
        </p:spPr>
        <p:txBody>
          <a:bodyPr wrap="square" rtlCol="0">
            <a:spAutoFit/>
          </a:bodyPr>
          <a:lstStyle/>
          <a:p>
            <a:pPr marL="171450" lvl="0" indent="-171450">
              <a:lnSpc>
                <a:spcPct val="107000"/>
              </a:lnSpc>
              <a:spcAft>
                <a:spcPts val="800"/>
              </a:spcAft>
              <a:buSzPts val="1000"/>
              <a:buFont typeface="Wingdings" panose="05000000000000000000" pitchFamily="2" charset="2"/>
              <a:buChar char="§"/>
              <a:tabLst>
                <a:tab pos="457200" algn="l"/>
              </a:tabLst>
            </a:pPr>
            <a:r>
              <a:rPr lang="de-DE" sz="1200" b="1"/>
              <a:t>Kombination von Retrieval und Generierung</a:t>
            </a:r>
            <a:r>
              <a:rPr lang="de-DE" sz="1200"/>
              <a:t>: RAG integriert eine Suchkomponente mit einem generativen Modell, um relevante Informationen aus externen Quellen abzurufen und in die Antwortgenerierung einzubeziehen.</a:t>
            </a:r>
          </a:p>
          <a:p>
            <a:pPr marL="171450" lvl="0" indent="-171450">
              <a:lnSpc>
                <a:spcPct val="107000"/>
              </a:lnSpc>
              <a:spcAft>
                <a:spcPts val="800"/>
              </a:spcAft>
              <a:buSzPts val="1000"/>
              <a:buFont typeface="Wingdings" panose="05000000000000000000" pitchFamily="2" charset="2"/>
              <a:buChar char="§"/>
              <a:tabLst>
                <a:tab pos="457200" algn="l"/>
              </a:tabLst>
            </a:pPr>
            <a:r>
              <a:rPr lang="de-DE" sz="1200" b="1"/>
              <a:t>Darstellung von RAG…</a:t>
            </a:r>
            <a:endParaRPr lang="de-DE" b="1"/>
          </a:p>
        </p:txBody>
      </p:sp>
      <p:sp>
        <p:nvSpPr>
          <p:cNvPr id="8" name="Fußzeilenplatzhalter 2">
            <a:extLst>
              <a:ext uri="{FF2B5EF4-FFF2-40B4-BE49-F238E27FC236}">
                <a16:creationId xmlns:a16="http://schemas.microsoft.com/office/drawing/2014/main" id="{B4C7A420-E425-E437-6116-57C88A5AE868}"/>
              </a:ext>
            </a:extLst>
          </p:cNvPr>
          <p:cNvSpPr>
            <a:spLocks noGrp="1"/>
          </p:cNvSpPr>
          <p:nvPr>
            <p:ph type="ftr" sz="quarter" idx="11"/>
          </p:nvPr>
        </p:nvSpPr>
        <p:spPr>
          <a:xfrm>
            <a:off x="362338" y="6451934"/>
            <a:ext cx="4713753" cy="191170"/>
          </a:xfrm>
        </p:spPr>
        <p:txBody>
          <a:bodyPr/>
          <a:lstStyle/>
          <a:p>
            <a:r>
              <a:rPr lang="de-DE"/>
              <a:t>Sinem K. &amp; Lars K. </a:t>
            </a:r>
            <a:r>
              <a:rPr lang="de-DE" sz="1800">
                <a:effectLst/>
                <a:latin typeface="Aptos" panose="020B0004020202020204" pitchFamily="34" charset="0"/>
                <a:ea typeface="Aptos" panose="020B0004020202020204" pitchFamily="34" charset="0"/>
                <a:cs typeface="Times New Roman" panose="02020603050405020304" pitchFamily="18" charset="0"/>
              </a:rPr>
              <a:t>- </a:t>
            </a:r>
            <a:r>
              <a:rPr lang="de-DE"/>
              <a:t>DBE Projekt1 - </a:t>
            </a:r>
            <a:r>
              <a:rPr lang="de-DE" err="1"/>
              <a:t>PlanQK</a:t>
            </a:r>
            <a:r>
              <a:rPr lang="de-DE"/>
              <a:t> AI Chatbot</a:t>
            </a:r>
          </a:p>
        </p:txBody>
      </p:sp>
      <p:sp>
        <p:nvSpPr>
          <p:cNvPr id="17" name="Rechteck 16">
            <a:extLst>
              <a:ext uri="{FF2B5EF4-FFF2-40B4-BE49-F238E27FC236}">
                <a16:creationId xmlns:a16="http://schemas.microsoft.com/office/drawing/2014/main" id="{36CE8BCF-D2BC-554D-8BEF-63DAEAC4B757}"/>
              </a:ext>
            </a:extLst>
          </p:cNvPr>
          <p:cNvSpPr/>
          <p:nvPr/>
        </p:nvSpPr>
        <p:spPr>
          <a:xfrm>
            <a:off x="358878" y="1685730"/>
            <a:ext cx="2743200" cy="4626580"/>
          </a:xfrm>
          <a:prstGeom prst="rect">
            <a:avLst/>
          </a:prstGeom>
          <a:solidFill>
            <a:schemeClr val="bg1">
              <a:lumMod val="95000"/>
              <a:alpha val="7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5754E17C-20BF-4DD7-AAEF-7B17AD008184}"/>
              </a:ext>
            </a:extLst>
          </p:cNvPr>
          <p:cNvSpPr/>
          <p:nvPr/>
        </p:nvSpPr>
        <p:spPr>
          <a:xfrm>
            <a:off x="3269226" y="1685730"/>
            <a:ext cx="2743200" cy="4626580"/>
          </a:xfrm>
          <a:prstGeom prst="rect">
            <a:avLst/>
          </a:prstGeom>
          <a:solidFill>
            <a:schemeClr val="bg1">
              <a:lumMod val="95000"/>
              <a:alpha val="7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Foliennummernplatzhalter 3">
            <a:extLst>
              <a:ext uri="{FF2B5EF4-FFF2-40B4-BE49-F238E27FC236}">
                <a16:creationId xmlns:a16="http://schemas.microsoft.com/office/drawing/2014/main" id="{97E2FDC5-D82F-A937-0638-727A2748DC7A}"/>
              </a:ext>
            </a:extLst>
          </p:cNvPr>
          <p:cNvSpPr txBox="1">
            <a:spLocks/>
          </p:cNvSpPr>
          <p:nvPr/>
        </p:nvSpPr>
        <p:spPr>
          <a:xfrm>
            <a:off x="8305006" y="6480229"/>
            <a:ext cx="2743200" cy="191170"/>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Quelle: [1]</a:t>
            </a:r>
          </a:p>
        </p:txBody>
      </p:sp>
    </p:spTree>
    <p:extLst>
      <p:ext uri="{BB962C8B-B14F-4D97-AF65-F5344CB8AC3E}">
        <p14:creationId xmlns:p14="http://schemas.microsoft.com/office/powerpoint/2010/main" val="477441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E3ADE-7EB7-860B-1650-228D366E3A5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35697C3-63C6-02F1-2B40-5E02E00970C0}"/>
              </a:ext>
            </a:extLst>
          </p:cNvPr>
          <p:cNvSpPr>
            <a:spLocks noGrp="1"/>
          </p:cNvSpPr>
          <p:nvPr>
            <p:ph type="title"/>
          </p:nvPr>
        </p:nvSpPr>
        <p:spPr/>
        <p:txBody>
          <a:bodyPr>
            <a:normAutofit fontScale="90000"/>
          </a:bodyPr>
          <a:lstStyle/>
          <a:p>
            <a:r>
              <a:rPr lang="de-DE" b="1" kern="100">
                <a:effectLst/>
                <a:latin typeface="Aptos" panose="020B0004020202020204" pitchFamily="34" charset="0"/>
                <a:ea typeface="Aptos" panose="020B0004020202020204" pitchFamily="34" charset="0"/>
                <a:cs typeface="Times New Roman" panose="02020603050405020304" pitchFamily="18" charset="0"/>
              </a:rPr>
              <a:t>2) Tutor GPT</a:t>
            </a:r>
            <a:endParaRPr lang="de-DE" sz="3200" b="1"/>
          </a:p>
        </p:txBody>
      </p:sp>
      <p:sp>
        <p:nvSpPr>
          <p:cNvPr id="4" name="Fußzeilenplatzhalter 3">
            <a:extLst>
              <a:ext uri="{FF2B5EF4-FFF2-40B4-BE49-F238E27FC236}">
                <a16:creationId xmlns:a16="http://schemas.microsoft.com/office/drawing/2014/main" id="{1C165DEC-C617-86C9-F5A4-A9C81A7B58CF}"/>
              </a:ext>
            </a:extLst>
          </p:cNvPr>
          <p:cNvSpPr>
            <a:spLocks noGrp="1"/>
          </p:cNvSpPr>
          <p:nvPr>
            <p:ph type="ftr" sz="quarter" idx="11"/>
          </p:nvPr>
        </p:nvSpPr>
        <p:spPr/>
        <p:txBody>
          <a:bodyPr/>
          <a:lstStyle/>
          <a:p>
            <a:r>
              <a:rPr lang="de-DE"/>
              <a:t>Liv R. &amp; Glen B. - DBE Projekt1 - </a:t>
            </a:r>
            <a:r>
              <a:rPr lang="de-DE" err="1"/>
              <a:t>PlanQK</a:t>
            </a:r>
            <a:r>
              <a:rPr lang="de-DE"/>
              <a:t> AI Chatbot</a:t>
            </a:r>
          </a:p>
        </p:txBody>
      </p:sp>
      <p:sp>
        <p:nvSpPr>
          <p:cNvPr id="8" name="Foliennummernplatzhalter 7">
            <a:extLst>
              <a:ext uri="{FF2B5EF4-FFF2-40B4-BE49-F238E27FC236}">
                <a16:creationId xmlns:a16="http://schemas.microsoft.com/office/drawing/2014/main" id="{CF048490-DB0D-4C1C-1774-AF31265B39ED}"/>
              </a:ext>
            </a:extLst>
          </p:cNvPr>
          <p:cNvSpPr>
            <a:spLocks noGrp="1"/>
          </p:cNvSpPr>
          <p:nvPr>
            <p:ph type="sldNum" sz="quarter" idx="12"/>
          </p:nvPr>
        </p:nvSpPr>
        <p:spPr/>
        <p:txBody>
          <a:bodyPr/>
          <a:lstStyle/>
          <a:p>
            <a:fld id="{ED832909-EC19-48EF-8290-21E6AAD8A5C6}" type="slidenum">
              <a:rPr lang="de-DE" smtClean="0"/>
              <a:t>6</a:t>
            </a:fld>
            <a:endParaRPr lang="de-DE" dirty="0"/>
          </a:p>
        </p:txBody>
      </p:sp>
      <p:sp>
        <p:nvSpPr>
          <p:cNvPr id="3" name="Inhaltsplatzhalter 2">
            <a:extLst>
              <a:ext uri="{FF2B5EF4-FFF2-40B4-BE49-F238E27FC236}">
                <a16:creationId xmlns:a16="http://schemas.microsoft.com/office/drawing/2014/main" id="{D17EB9FF-050F-086B-5F12-C222F5FD1118}"/>
              </a:ext>
            </a:extLst>
          </p:cNvPr>
          <p:cNvSpPr>
            <a:spLocks noGrp="1"/>
          </p:cNvSpPr>
          <p:nvPr>
            <p:ph idx="4294967295"/>
          </p:nvPr>
        </p:nvSpPr>
        <p:spPr>
          <a:xfrm>
            <a:off x="362339" y="1265238"/>
            <a:ext cx="10515600" cy="5238750"/>
          </a:xfrm>
          <a:prstGeom prst="rect">
            <a:avLst/>
          </a:prstGeom>
        </p:spPr>
        <p:txBody>
          <a:bodyPr lIns="91440" tIns="45720" rIns="91440" bIns="45720" anchor="t">
            <a:normAutofit fontScale="92500" lnSpcReduction="10000"/>
          </a:bodyPr>
          <a:lstStyle/>
          <a:p>
            <a:r>
              <a:rPr lang="de-DE" sz="1700" b="1" dirty="0"/>
              <a:t>Ausgangslage</a:t>
            </a:r>
          </a:p>
          <a:p>
            <a:pPr lvl="1"/>
            <a:r>
              <a:rPr lang="de-DE" sz="1500" b="1" dirty="0"/>
              <a:t>Problem: </a:t>
            </a:r>
            <a:r>
              <a:rPr lang="de-DE" sz="1500" dirty="0"/>
              <a:t>Maßgeschneidertes Wissen zu einem bestimmten Thema (z.B. Vorlesungsinhalte)</a:t>
            </a:r>
          </a:p>
          <a:p>
            <a:pPr lvl="1"/>
            <a:r>
              <a:rPr lang="de-DE" sz="1500" b="1" dirty="0"/>
              <a:t>Hochschulkontext: </a:t>
            </a:r>
            <a:r>
              <a:rPr lang="de-DE" sz="1500" dirty="0"/>
              <a:t>Pädagogischer Mehrwert durch Chatbot (verschiedene Pädagogische Dimensionen)</a:t>
            </a:r>
          </a:p>
          <a:p>
            <a:pPr marL="457200" lvl="1" indent="0">
              <a:buNone/>
            </a:pPr>
            <a:endParaRPr lang="de-DE" sz="1500" b="1" dirty="0"/>
          </a:p>
          <a:p>
            <a:r>
              <a:rPr lang="de-DE" sz="1700" b="1" dirty="0"/>
              <a:t>Prompt Architektur nach </a:t>
            </a:r>
            <a:r>
              <a:rPr lang="de-DE" sz="1700" b="1" dirty="0" err="1"/>
              <a:t>Mollick</a:t>
            </a:r>
            <a:r>
              <a:rPr lang="de-DE" sz="1700" b="1" dirty="0"/>
              <a:t> (wissenschaftliche Herangehensweise für </a:t>
            </a:r>
            <a:r>
              <a:rPr lang="de-DE" sz="1700" b="1" dirty="0" err="1"/>
              <a:t>Prompting</a:t>
            </a:r>
            <a:r>
              <a:rPr lang="de-DE" sz="1700" b="1" dirty="0"/>
              <a:t>):</a:t>
            </a:r>
          </a:p>
          <a:p>
            <a:pPr lvl="1"/>
            <a:r>
              <a:rPr lang="de-DE" sz="1500" dirty="0" err="1"/>
              <a:t>Role</a:t>
            </a:r>
            <a:r>
              <a:rPr lang="de-DE" sz="1500" dirty="0"/>
              <a:t> &amp; Goal</a:t>
            </a:r>
          </a:p>
          <a:p>
            <a:pPr lvl="1"/>
            <a:r>
              <a:rPr lang="de-DE" sz="1500" dirty="0" err="1"/>
              <a:t>Step</a:t>
            </a:r>
            <a:r>
              <a:rPr lang="de-DE" sz="1500" dirty="0"/>
              <a:t> </a:t>
            </a:r>
            <a:r>
              <a:rPr lang="de-DE" sz="1500" dirty="0" err="1"/>
              <a:t>by</a:t>
            </a:r>
            <a:r>
              <a:rPr lang="de-DE" sz="1500" dirty="0"/>
              <a:t> </a:t>
            </a:r>
            <a:r>
              <a:rPr lang="de-DE" sz="1500" dirty="0" err="1"/>
              <a:t>Step</a:t>
            </a:r>
            <a:r>
              <a:rPr lang="de-DE" sz="1500" dirty="0"/>
              <a:t> </a:t>
            </a:r>
            <a:r>
              <a:rPr lang="de-DE" sz="1500" dirty="0" err="1"/>
              <a:t>Instructions</a:t>
            </a:r>
            <a:endParaRPr lang="de-DE" sz="1500" dirty="0"/>
          </a:p>
          <a:p>
            <a:pPr lvl="1"/>
            <a:r>
              <a:rPr lang="de-DE" sz="1500" dirty="0" err="1"/>
              <a:t>Pedagogy</a:t>
            </a:r>
            <a:endParaRPr lang="de-DE" sz="1500" dirty="0"/>
          </a:p>
          <a:p>
            <a:pPr lvl="1"/>
            <a:r>
              <a:rPr lang="de-DE" sz="1500" dirty="0" err="1"/>
              <a:t>Constraints</a:t>
            </a:r>
            <a:endParaRPr lang="de-DE" sz="1500" dirty="0"/>
          </a:p>
          <a:p>
            <a:pPr lvl="1"/>
            <a:r>
              <a:rPr lang="de-DE" sz="1500" dirty="0" err="1"/>
              <a:t>Personalization</a:t>
            </a:r>
            <a:endParaRPr lang="de-DE" sz="1500" dirty="0"/>
          </a:p>
          <a:p>
            <a:pPr lvl="1"/>
            <a:endParaRPr lang="de-DE" sz="1300" dirty="0"/>
          </a:p>
          <a:p>
            <a:r>
              <a:rPr lang="de-DE" sz="1700" b="1" dirty="0"/>
              <a:t>Möglichkeiten eines eigenen GPT zum </a:t>
            </a:r>
            <a:r>
              <a:rPr lang="de-DE" sz="1700" b="1" dirty="0" err="1"/>
              <a:t>Ler</a:t>
            </a:r>
            <a:r>
              <a:rPr lang="de-DE" sz="1700" b="1" dirty="0"/>
              <a:t> </a:t>
            </a:r>
            <a:r>
              <a:rPr lang="de-DE" sz="1700" b="1" dirty="0" err="1"/>
              <a:t>nen</a:t>
            </a:r>
            <a:endParaRPr lang="de-DE" sz="1700" b="1" dirty="0"/>
          </a:p>
          <a:p>
            <a:pPr lvl="1"/>
            <a:r>
              <a:rPr lang="de-DE" sz="1500" dirty="0" err="1"/>
              <a:t>Closed</a:t>
            </a:r>
            <a:r>
              <a:rPr lang="de-DE" sz="1500" dirty="0"/>
              <a:t>-Source: </a:t>
            </a:r>
            <a:r>
              <a:rPr lang="de-DE" sz="1500" dirty="0" err="1"/>
              <a:t>OpenAIGPT</a:t>
            </a:r>
            <a:endParaRPr lang="de-DE" sz="1500" dirty="0"/>
          </a:p>
          <a:p>
            <a:pPr lvl="2"/>
            <a:r>
              <a:rPr lang="de-DE" sz="1500" dirty="0"/>
              <a:t>Weiterverwertung der Daten ist ungeklärt</a:t>
            </a:r>
          </a:p>
          <a:p>
            <a:pPr lvl="1"/>
            <a:r>
              <a:rPr lang="de-DE" sz="1500" dirty="0"/>
              <a:t>Open-Source: Open Web-UI/</a:t>
            </a:r>
            <a:r>
              <a:rPr lang="de-DE" sz="1500" dirty="0" err="1"/>
              <a:t>RAGapp</a:t>
            </a:r>
            <a:endParaRPr lang="de-DE" sz="1500" dirty="0"/>
          </a:p>
          <a:p>
            <a:pPr lvl="2"/>
            <a:r>
              <a:rPr lang="de-DE" sz="1500" dirty="0"/>
              <a:t>Geringe Flexibilität</a:t>
            </a:r>
          </a:p>
          <a:p>
            <a:pPr lvl="1"/>
            <a:r>
              <a:rPr lang="de-DE" sz="1500" dirty="0"/>
              <a:t>Code: RAG-Applikation auf Basis von LLM </a:t>
            </a:r>
            <a:r>
              <a:rPr lang="de-DE" sz="1500" dirty="0" err="1"/>
              <a:t>Appl</a:t>
            </a:r>
            <a:r>
              <a:rPr lang="de-DE" sz="1500" dirty="0"/>
              <a:t>. Frameworks (</a:t>
            </a:r>
            <a:r>
              <a:rPr lang="de-DE" sz="1500" dirty="0" err="1"/>
              <a:t>LlamaIndex</a:t>
            </a:r>
            <a:r>
              <a:rPr lang="de-DE" sz="1500" dirty="0"/>
              <a:t>/</a:t>
            </a:r>
            <a:r>
              <a:rPr lang="de-DE" sz="1500" dirty="0" err="1">
                <a:highlight>
                  <a:srgbClr val="FFFF00"/>
                </a:highlight>
              </a:rPr>
              <a:t>LangChain</a:t>
            </a:r>
            <a:r>
              <a:rPr lang="de-DE" sz="1500" dirty="0"/>
              <a:t>)</a:t>
            </a:r>
          </a:p>
          <a:p>
            <a:pPr lvl="2"/>
            <a:r>
              <a:rPr lang="de-DE" sz="1500" dirty="0"/>
              <a:t>Implementierungsaufwand; keine integrierte UI</a:t>
            </a:r>
          </a:p>
          <a:p>
            <a:pPr lvl="1"/>
            <a:r>
              <a:rPr lang="de-DE" sz="1500" dirty="0">
                <a:highlight>
                  <a:srgbClr val="FFFF00"/>
                </a:highlight>
              </a:rPr>
              <a:t>Low-Code: </a:t>
            </a:r>
            <a:r>
              <a:rPr lang="de-DE" sz="1500" dirty="0" err="1">
                <a:highlight>
                  <a:srgbClr val="FFFF00"/>
                </a:highlight>
              </a:rPr>
              <a:t>Flowise</a:t>
            </a:r>
            <a:r>
              <a:rPr lang="de-DE" sz="1500" dirty="0">
                <a:highlight>
                  <a:srgbClr val="FFFF00"/>
                </a:highlight>
              </a:rPr>
              <a:t>/</a:t>
            </a:r>
            <a:r>
              <a:rPr lang="de-DE" sz="1500" dirty="0" err="1">
                <a:highlight>
                  <a:srgbClr val="FFFF00"/>
                </a:highlight>
              </a:rPr>
              <a:t>Langflow</a:t>
            </a:r>
            <a:r>
              <a:rPr lang="de-DE" sz="1500" dirty="0">
                <a:highlight>
                  <a:srgbClr val="FFFF00"/>
                </a:highlight>
              </a:rPr>
              <a:t>/</a:t>
            </a:r>
            <a:r>
              <a:rPr lang="de-DE" sz="1500" dirty="0" err="1">
                <a:highlight>
                  <a:srgbClr val="FFFF00"/>
                </a:highlight>
              </a:rPr>
              <a:t>Vectorshift</a:t>
            </a:r>
            <a:endParaRPr lang="de-DE" sz="1500" dirty="0">
              <a:highlight>
                <a:srgbClr val="FFFF00"/>
              </a:highlight>
            </a:endParaRPr>
          </a:p>
          <a:p>
            <a:pPr lvl="2"/>
            <a:r>
              <a:rPr lang="de-DE" sz="1500" dirty="0" err="1"/>
              <a:t>Prototyping</a:t>
            </a:r>
            <a:endParaRPr lang="de-DE" sz="1500" dirty="0"/>
          </a:p>
        </p:txBody>
      </p:sp>
      <p:sp>
        <p:nvSpPr>
          <p:cNvPr id="5" name="Foliennummernplatzhalter 3">
            <a:extLst>
              <a:ext uri="{FF2B5EF4-FFF2-40B4-BE49-F238E27FC236}">
                <a16:creationId xmlns:a16="http://schemas.microsoft.com/office/drawing/2014/main" id="{1853BBE1-3EEC-9FA0-B8ED-18BEBAF81DD3}"/>
              </a:ext>
            </a:extLst>
          </p:cNvPr>
          <p:cNvSpPr txBox="1">
            <a:spLocks/>
          </p:cNvSpPr>
          <p:nvPr/>
        </p:nvSpPr>
        <p:spPr>
          <a:xfrm>
            <a:off x="8305006" y="6480229"/>
            <a:ext cx="2743200" cy="191170"/>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Quelle: [2]</a:t>
            </a:r>
          </a:p>
        </p:txBody>
      </p:sp>
    </p:spTree>
    <p:extLst>
      <p:ext uri="{BB962C8B-B14F-4D97-AF65-F5344CB8AC3E}">
        <p14:creationId xmlns:p14="http://schemas.microsoft.com/office/powerpoint/2010/main" val="1525336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14B4F-168D-9921-BDCA-1A7090EA7055}"/>
            </a:ext>
          </a:extLst>
        </p:cNvPr>
        <p:cNvGrpSpPr/>
        <p:nvPr/>
      </p:nvGrpSpPr>
      <p:grpSpPr>
        <a:xfrm>
          <a:off x="0" y="0"/>
          <a:ext cx="0" cy="0"/>
          <a:chOff x="0" y="0"/>
          <a:chExt cx="0" cy="0"/>
        </a:xfrm>
      </p:grpSpPr>
      <p:pic>
        <p:nvPicPr>
          <p:cNvPr id="5" name="Grafik 4" descr="Ein Bild, das Text, Screenshot, Diagramm, Reihe enthält.&#10;&#10;Automatisch generierte Beschreibung">
            <a:extLst>
              <a:ext uri="{FF2B5EF4-FFF2-40B4-BE49-F238E27FC236}">
                <a16:creationId xmlns:a16="http://schemas.microsoft.com/office/drawing/2014/main" id="{D0A82BF9-9AE3-2381-B507-3292E464ADB7}"/>
              </a:ext>
            </a:extLst>
          </p:cNvPr>
          <p:cNvPicPr>
            <a:picLocks noChangeAspect="1"/>
          </p:cNvPicPr>
          <p:nvPr/>
        </p:nvPicPr>
        <p:blipFill>
          <a:blip r:embed="rId3"/>
          <a:stretch>
            <a:fillRect/>
          </a:stretch>
        </p:blipFill>
        <p:spPr>
          <a:xfrm>
            <a:off x="363784" y="1470155"/>
            <a:ext cx="6571954" cy="4609043"/>
          </a:xfrm>
          <a:prstGeom prst="rect">
            <a:avLst/>
          </a:prstGeom>
        </p:spPr>
      </p:pic>
      <p:sp>
        <p:nvSpPr>
          <p:cNvPr id="6" name="Rechteck 5">
            <a:extLst>
              <a:ext uri="{FF2B5EF4-FFF2-40B4-BE49-F238E27FC236}">
                <a16:creationId xmlns:a16="http://schemas.microsoft.com/office/drawing/2014/main" id="{7716CFDF-1A1C-52EC-CCF9-898DB5658656}"/>
              </a:ext>
            </a:extLst>
          </p:cNvPr>
          <p:cNvSpPr/>
          <p:nvPr/>
        </p:nvSpPr>
        <p:spPr>
          <a:xfrm>
            <a:off x="1058471" y="1336118"/>
            <a:ext cx="5784819" cy="4902986"/>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descr="Ein Bild, das Text, Screenshot, Schrift, Grafiken enthält.&#10;&#10;Automatisch generierte Beschreibung">
            <a:extLst>
              <a:ext uri="{FF2B5EF4-FFF2-40B4-BE49-F238E27FC236}">
                <a16:creationId xmlns:a16="http://schemas.microsoft.com/office/drawing/2014/main" id="{68160544-1506-BCC0-5A6E-B32F7C27C219}"/>
              </a:ext>
            </a:extLst>
          </p:cNvPr>
          <p:cNvPicPr>
            <a:picLocks noChangeAspect="1"/>
          </p:cNvPicPr>
          <p:nvPr/>
        </p:nvPicPr>
        <p:blipFill>
          <a:blip r:embed="rId4"/>
          <a:srcRect l="2665"/>
          <a:stretch/>
        </p:blipFill>
        <p:spPr>
          <a:xfrm>
            <a:off x="7326668" y="123697"/>
            <a:ext cx="1184500" cy="658138"/>
          </a:xfrm>
          <a:prstGeom prst="rect">
            <a:avLst/>
          </a:prstGeom>
        </p:spPr>
      </p:pic>
      <p:sp>
        <p:nvSpPr>
          <p:cNvPr id="9" name="Rechteck 8">
            <a:extLst>
              <a:ext uri="{FF2B5EF4-FFF2-40B4-BE49-F238E27FC236}">
                <a16:creationId xmlns:a16="http://schemas.microsoft.com/office/drawing/2014/main" id="{FDA1F7A3-ED30-12E9-F3B5-CBB0B2A17560}"/>
              </a:ext>
            </a:extLst>
          </p:cNvPr>
          <p:cNvSpPr/>
          <p:nvPr/>
        </p:nvSpPr>
        <p:spPr>
          <a:xfrm>
            <a:off x="7326668" y="97122"/>
            <a:ext cx="1184500" cy="711288"/>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0" name="Textfeld 9">
            <a:extLst>
              <a:ext uri="{FF2B5EF4-FFF2-40B4-BE49-F238E27FC236}">
                <a16:creationId xmlns:a16="http://schemas.microsoft.com/office/drawing/2014/main" id="{55520744-A055-7755-3CEF-FE7E7096609E}"/>
              </a:ext>
            </a:extLst>
          </p:cNvPr>
          <p:cNvSpPr txBox="1"/>
          <p:nvPr/>
        </p:nvSpPr>
        <p:spPr>
          <a:xfrm>
            <a:off x="7326665" y="970166"/>
            <a:ext cx="1341019" cy="351429"/>
          </a:xfrm>
          <a:prstGeom prst="rect">
            <a:avLst/>
          </a:prstGeom>
          <a:noFill/>
        </p:spPr>
        <p:txBody>
          <a:bodyPr wrap="square" rtlCol="0">
            <a:spAutoFit/>
          </a:bodyPr>
          <a:lstStyle/>
          <a:p>
            <a:r>
              <a:rPr lang="de-DE" sz="900"/>
              <a:t>Distributed Systems Vorlesungsfolien</a:t>
            </a:r>
          </a:p>
        </p:txBody>
      </p:sp>
      <p:sp>
        <p:nvSpPr>
          <p:cNvPr id="11" name="Rechteck 10">
            <a:extLst>
              <a:ext uri="{FF2B5EF4-FFF2-40B4-BE49-F238E27FC236}">
                <a16:creationId xmlns:a16="http://schemas.microsoft.com/office/drawing/2014/main" id="{759B5AD9-A237-F89E-91E3-D17AD917CBCB}"/>
              </a:ext>
            </a:extLst>
          </p:cNvPr>
          <p:cNvSpPr/>
          <p:nvPr/>
        </p:nvSpPr>
        <p:spPr>
          <a:xfrm>
            <a:off x="1258353" y="1759252"/>
            <a:ext cx="446795" cy="588033"/>
          </a:xfrm>
          <a:prstGeom prst="rect">
            <a:avLst/>
          </a:prstGeom>
          <a:noFill/>
          <a:ln w="5715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C1805589-1C8B-7DCE-5A24-897682CDEAB8}"/>
              </a:ext>
            </a:extLst>
          </p:cNvPr>
          <p:cNvSpPr/>
          <p:nvPr/>
        </p:nvSpPr>
        <p:spPr>
          <a:xfrm>
            <a:off x="7326665" y="962182"/>
            <a:ext cx="1166214" cy="359413"/>
          </a:xfrm>
          <a:prstGeom prst="rect">
            <a:avLst/>
          </a:prstGeom>
          <a:noFill/>
          <a:ln w="5715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3" name="Rechteck 12">
            <a:extLst>
              <a:ext uri="{FF2B5EF4-FFF2-40B4-BE49-F238E27FC236}">
                <a16:creationId xmlns:a16="http://schemas.microsoft.com/office/drawing/2014/main" id="{366A4A9B-33A5-16A9-DEC3-AEEED70BBDD0}"/>
              </a:ext>
            </a:extLst>
          </p:cNvPr>
          <p:cNvSpPr/>
          <p:nvPr/>
        </p:nvSpPr>
        <p:spPr>
          <a:xfrm>
            <a:off x="1945782" y="1692076"/>
            <a:ext cx="2087403" cy="72953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feld 13">
            <a:extLst>
              <a:ext uri="{FF2B5EF4-FFF2-40B4-BE49-F238E27FC236}">
                <a16:creationId xmlns:a16="http://schemas.microsoft.com/office/drawing/2014/main" id="{D9FBC02D-2E7A-D29A-F4C0-86DE05F17E0F}"/>
              </a:ext>
            </a:extLst>
          </p:cNvPr>
          <p:cNvSpPr txBox="1"/>
          <p:nvPr/>
        </p:nvSpPr>
        <p:spPr>
          <a:xfrm>
            <a:off x="7309701" y="1521988"/>
            <a:ext cx="1824648" cy="351429"/>
          </a:xfrm>
          <a:prstGeom prst="rect">
            <a:avLst/>
          </a:prstGeom>
          <a:noFill/>
        </p:spPr>
        <p:txBody>
          <a:bodyPr wrap="square" rtlCol="0">
            <a:spAutoFit/>
          </a:bodyPr>
          <a:lstStyle/>
          <a:p>
            <a:r>
              <a:rPr lang="de-DE" sz="900" err="1"/>
              <a:t>Recursive</a:t>
            </a:r>
            <a:r>
              <a:rPr lang="de-DE" sz="900"/>
              <a:t> Text Splitter</a:t>
            </a:r>
          </a:p>
          <a:p>
            <a:r>
              <a:rPr lang="de-DE" sz="900"/>
              <a:t>Chunks: 250 mit 10% </a:t>
            </a:r>
            <a:r>
              <a:rPr lang="de-DE" sz="900" err="1"/>
              <a:t>Overlap</a:t>
            </a:r>
            <a:endParaRPr lang="de-DE" sz="900"/>
          </a:p>
        </p:txBody>
      </p:sp>
      <p:sp>
        <p:nvSpPr>
          <p:cNvPr id="15" name="Rechteck 14">
            <a:extLst>
              <a:ext uri="{FF2B5EF4-FFF2-40B4-BE49-F238E27FC236}">
                <a16:creationId xmlns:a16="http://schemas.microsoft.com/office/drawing/2014/main" id="{484CC1D4-28C4-9627-7A3B-2AD399C3AF86}"/>
              </a:ext>
            </a:extLst>
          </p:cNvPr>
          <p:cNvSpPr/>
          <p:nvPr/>
        </p:nvSpPr>
        <p:spPr>
          <a:xfrm>
            <a:off x="7309701" y="1514004"/>
            <a:ext cx="1718827" cy="359413"/>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Rechteck 15">
            <a:extLst>
              <a:ext uri="{FF2B5EF4-FFF2-40B4-BE49-F238E27FC236}">
                <a16:creationId xmlns:a16="http://schemas.microsoft.com/office/drawing/2014/main" id="{B396D2F7-D8EE-EE95-7FDD-B905859354F5}"/>
              </a:ext>
            </a:extLst>
          </p:cNvPr>
          <p:cNvSpPr/>
          <p:nvPr/>
        </p:nvSpPr>
        <p:spPr>
          <a:xfrm>
            <a:off x="4287937" y="1662430"/>
            <a:ext cx="732900" cy="1403317"/>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Textfeld 16">
            <a:extLst>
              <a:ext uri="{FF2B5EF4-FFF2-40B4-BE49-F238E27FC236}">
                <a16:creationId xmlns:a16="http://schemas.microsoft.com/office/drawing/2014/main" id="{1AD6DCB1-72C4-9525-F832-89A4D7FF02F5}"/>
              </a:ext>
            </a:extLst>
          </p:cNvPr>
          <p:cNvSpPr txBox="1"/>
          <p:nvPr/>
        </p:nvSpPr>
        <p:spPr>
          <a:xfrm>
            <a:off x="7309701" y="2099524"/>
            <a:ext cx="1824648" cy="351429"/>
          </a:xfrm>
          <a:prstGeom prst="rect">
            <a:avLst/>
          </a:prstGeom>
          <a:noFill/>
          <a:ln>
            <a:noFill/>
          </a:ln>
        </p:spPr>
        <p:txBody>
          <a:bodyPr wrap="square" rtlCol="0">
            <a:spAutoFit/>
          </a:bodyPr>
          <a:lstStyle/>
          <a:p>
            <a:r>
              <a:rPr lang="de-DE" sz="900"/>
              <a:t>Encoding </a:t>
            </a:r>
            <a:r>
              <a:rPr lang="de-DE" sz="900" err="1"/>
              <a:t>Embeddings</a:t>
            </a:r>
            <a:r>
              <a:rPr lang="de-DE" sz="900"/>
              <a:t> per </a:t>
            </a:r>
            <a:r>
              <a:rPr lang="de-DE" sz="900" err="1"/>
              <a:t>nomic</a:t>
            </a:r>
            <a:r>
              <a:rPr lang="de-DE" sz="900"/>
              <a:t>-</a:t>
            </a:r>
            <a:r>
              <a:rPr lang="de-DE" sz="900" err="1"/>
              <a:t>embed</a:t>
            </a:r>
            <a:r>
              <a:rPr lang="de-DE" sz="900"/>
              <a:t>-text</a:t>
            </a:r>
          </a:p>
        </p:txBody>
      </p:sp>
      <p:sp>
        <p:nvSpPr>
          <p:cNvPr id="18" name="Rechteck 17">
            <a:extLst>
              <a:ext uri="{FF2B5EF4-FFF2-40B4-BE49-F238E27FC236}">
                <a16:creationId xmlns:a16="http://schemas.microsoft.com/office/drawing/2014/main" id="{50A91749-66D8-01A1-FA72-E3EAB43AC6A7}"/>
              </a:ext>
            </a:extLst>
          </p:cNvPr>
          <p:cNvSpPr/>
          <p:nvPr/>
        </p:nvSpPr>
        <p:spPr>
          <a:xfrm>
            <a:off x="7309701" y="2091540"/>
            <a:ext cx="1718827" cy="35941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9" name="Rechteck 18">
            <a:extLst>
              <a:ext uri="{FF2B5EF4-FFF2-40B4-BE49-F238E27FC236}">
                <a16:creationId xmlns:a16="http://schemas.microsoft.com/office/drawing/2014/main" id="{47A164E5-BBA0-C165-EDF8-8883BC5A7166}"/>
              </a:ext>
            </a:extLst>
          </p:cNvPr>
          <p:cNvSpPr/>
          <p:nvPr/>
        </p:nvSpPr>
        <p:spPr>
          <a:xfrm>
            <a:off x="4374161" y="3239638"/>
            <a:ext cx="491770" cy="683187"/>
          </a:xfrm>
          <a:prstGeom prst="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Textfeld 19">
            <a:extLst>
              <a:ext uri="{FF2B5EF4-FFF2-40B4-BE49-F238E27FC236}">
                <a16:creationId xmlns:a16="http://schemas.microsoft.com/office/drawing/2014/main" id="{49AA7A91-E0C7-04BC-F386-0EDC21F092BA}"/>
              </a:ext>
            </a:extLst>
          </p:cNvPr>
          <p:cNvSpPr txBox="1"/>
          <p:nvPr/>
        </p:nvSpPr>
        <p:spPr>
          <a:xfrm>
            <a:off x="7309701" y="2685044"/>
            <a:ext cx="1824648" cy="219642"/>
          </a:xfrm>
          <a:prstGeom prst="rect">
            <a:avLst/>
          </a:prstGeom>
          <a:noFill/>
          <a:ln>
            <a:noFill/>
          </a:ln>
        </p:spPr>
        <p:txBody>
          <a:bodyPr wrap="square" rtlCol="0">
            <a:spAutoFit/>
          </a:bodyPr>
          <a:lstStyle/>
          <a:p>
            <a:r>
              <a:rPr lang="de-DE" sz="900"/>
              <a:t>Vektoren in FAISS eingefügt</a:t>
            </a:r>
          </a:p>
        </p:txBody>
      </p:sp>
      <p:sp>
        <p:nvSpPr>
          <p:cNvPr id="21" name="Rechteck 20">
            <a:extLst>
              <a:ext uri="{FF2B5EF4-FFF2-40B4-BE49-F238E27FC236}">
                <a16:creationId xmlns:a16="http://schemas.microsoft.com/office/drawing/2014/main" id="{3BA0ED47-3A84-7760-BBCD-2A743036C32D}"/>
              </a:ext>
            </a:extLst>
          </p:cNvPr>
          <p:cNvSpPr/>
          <p:nvPr/>
        </p:nvSpPr>
        <p:spPr>
          <a:xfrm>
            <a:off x="7309701" y="2677060"/>
            <a:ext cx="1718827" cy="227627"/>
          </a:xfrm>
          <a:prstGeom prst="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4" name="Rechteck 23">
            <a:extLst>
              <a:ext uri="{FF2B5EF4-FFF2-40B4-BE49-F238E27FC236}">
                <a16:creationId xmlns:a16="http://schemas.microsoft.com/office/drawing/2014/main" id="{419EEE69-8060-53FC-2D5E-DD19F54DABB9}"/>
              </a:ext>
            </a:extLst>
          </p:cNvPr>
          <p:cNvSpPr/>
          <p:nvPr/>
        </p:nvSpPr>
        <p:spPr>
          <a:xfrm>
            <a:off x="428941" y="3164450"/>
            <a:ext cx="523709" cy="683187"/>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20A5627B-C218-97C6-E3FC-A2ABA74B06E1}"/>
              </a:ext>
            </a:extLst>
          </p:cNvPr>
          <p:cNvSpPr txBox="1"/>
          <p:nvPr/>
        </p:nvSpPr>
        <p:spPr>
          <a:xfrm>
            <a:off x="353007" y="2943662"/>
            <a:ext cx="435035" cy="219642"/>
          </a:xfrm>
          <a:prstGeom prst="rect">
            <a:avLst/>
          </a:prstGeom>
          <a:noFill/>
          <a:ln>
            <a:noFill/>
          </a:ln>
        </p:spPr>
        <p:txBody>
          <a:bodyPr wrap="square" rtlCol="0">
            <a:spAutoFit/>
          </a:bodyPr>
          <a:lstStyle/>
          <a:p>
            <a:r>
              <a:rPr lang="de-DE" sz="900"/>
              <a:t>Max</a:t>
            </a:r>
          </a:p>
        </p:txBody>
      </p:sp>
      <p:sp>
        <p:nvSpPr>
          <p:cNvPr id="26" name="Rechteck 25">
            <a:extLst>
              <a:ext uri="{FF2B5EF4-FFF2-40B4-BE49-F238E27FC236}">
                <a16:creationId xmlns:a16="http://schemas.microsoft.com/office/drawing/2014/main" id="{4D8A0368-E09C-07D8-610E-5E062E0253B5}"/>
              </a:ext>
            </a:extLst>
          </p:cNvPr>
          <p:cNvSpPr/>
          <p:nvPr/>
        </p:nvSpPr>
        <p:spPr>
          <a:xfrm>
            <a:off x="1238909" y="3167891"/>
            <a:ext cx="523709" cy="683187"/>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Textfeld 26">
            <a:extLst>
              <a:ext uri="{FF2B5EF4-FFF2-40B4-BE49-F238E27FC236}">
                <a16:creationId xmlns:a16="http://schemas.microsoft.com/office/drawing/2014/main" id="{60A6911B-5218-B04A-F8A8-3755577E8E9B}"/>
              </a:ext>
            </a:extLst>
          </p:cNvPr>
          <p:cNvSpPr txBox="1"/>
          <p:nvPr/>
        </p:nvSpPr>
        <p:spPr>
          <a:xfrm>
            <a:off x="7301118" y="3131753"/>
            <a:ext cx="1824648" cy="351429"/>
          </a:xfrm>
          <a:prstGeom prst="rect">
            <a:avLst/>
          </a:prstGeom>
          <a:noFill/>
          <a:ln>
            <a:noFill/>
          </a:ln>
        </p:spPr>
        <p:txBody>
          <a:bodyPr wrap="square" rtlCol="0">
            <a:spAutoFit/>
          </a:bodyPr>
          <a:lstStyle/>
          <a:p>
            <a:r>
              <a:rPr lang="de-DE" sz="900"/>
              <a:t>Max stellt seine Frage: </a:t>
            </a:r>
            <a:br>
              <a:rPr lang="de-DE" sz="900"/>
            </a:br>
            <a:r>
              <a:rPr lang="de-DE" sz="900" err="1"/>
              <a:t>What</a:t>
            </a:r>
            <a:r>
              <a:rPr lang="de-DE" sz="900"/>
              <a:t> </a:t>
            </a:r>
            <a:r>
              <a:rPr lang="de-DE" sz="900" err="1"/>
              <a:t>is</a:t>
            </a:r>
            <a:r>
              <a:rPr lang="de-DE" sz="900"/>
              <a:t> </a:t>
            </a:r>
            <a:r>
              <a:rPr lang="de-DE" sz="900" err="1"/>
              <a:t>the</a:t>
            </a:r>
            <a:r>
              <a:rPr lang="de-DE" sz="900"/>
              <a:t> 2 Generals Problem?</a:t>
            </a:r>
          </a:p>
        </p:txBody>
      </p:sp>
      <p:sp>
        <p:nvSpPr>
          <p:cNvPr id="28" name="Rechteck 27">
            <a:extLst>
              <a:ext uri="{FF2B5EF4-FFF2-40B4-BE49-F238E27FC236}">
                <a16:creationId xmlns:a16="http://schemas.microsoft.com/office/drawing/2014/main" id="{AF8CA459-6816-BB05-13A4-FCE3F3DEE213}"/>
              </a:ext>
            </a:extLst>
          </p:cNvPr>
          <p:cNvSpPr/>
          <p:nvPr/>
        </p:nvSpPr>
        <p:spPr>
          <a:xfrm>
            <a:off x="7301118" y="3123769"/>
            <a:ext cx="1824648" cy="359413"/>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9" name="Rechteck 28">
            <a:extLst>
              <a:ext uri="{FF2B5EF4-FFF2-40B4-BE49-F238E27FC236}">
                <a16:creationId xmlns:a16="http://schemas.microsoft.com/office/drawing/2014/main" id="{D46ABED4-925C-B53B-44C0-C64153C98DB4}"/>
              </a:ext>
            </a:extLst>
          </p:cNvPr>
          <p:cNvSpPr/>
          <p:nvPr/>
        </p:nvSpPr>
        <p:spPr>
          <a:xfrm>
            <a:off x="1891217" y="3206973"/>
            <a:ext cx="2141968" cy="683187"/>
          </a:xfrm>
          <a:prstGeom prst="rect">
            <a:avLst/>
          </a:prstGeom>
          <a:noFill/>
          <a:ln w="571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extfeld 29">
            <a:extLst>
              <a:ext uri="{FF2B5EF4-FFF2-40B4-BE49-F238E27FC236}">
                <a16:creationId xmlns:a16="http://schemas.microsoft.com/office/drawing/2014/main" id="{7D56C580-05AF-AC96-3328-EADBCC073792}"/>
              </a:ext>
            </a:extLst>
          </p:cNvPr>
          <p:cNvSpPr txBox="1"/>
          <p:nvPr/>
        </p:nvSpPr>
        <p:spPr>
          <a:xfrm>
            <a:off x="7301118" y="3709289"/>
            <a:ext cx="1824648" cy="219642"/>
          </a:xfrm>
          <a:prstGeom prst="rect">
            <a:avLst/>
          </a:prstGeom>
          <a:noFill/>
          <a:ln>
            <a:noFill/>
          </a:ln>
        </p:spPr>
        <p:txBody>
          <a:bodyPr wrap="square" rtlCol="0">
            <a:spAutoFit/>
          </a:bodyPr>
          <a:lstStyle/>
          <a:p>
            <a:r>
              <a:rPr lang="de-DE" sz="900"/>
              <a:t>Umwandlung Frage in Vektor</a:t>
            </a:r>
          </a:p>
        </p:txBody>
      </p:sp>
      <p:sp>
        <p:nvSpPr>
          <p:cNvPr id="31" name="Rechteck 30">
            <a:extLst>
              <a:ext uri="{FF2B5EF4-FFF2-40B4-BE49-F238E27FC236}">
                <a16:creationId xmlns:a16="http://schemas.microsoft.com/office/drawing/2014/main" id="{85287110-1B71-CF37-2CB1-F8F1DF85E2FE}"/>
              </a:ext>
            </a:extLst>
          </p:cNvPr>
          <p:cNvSpPr/>
          <p:nvPr/>
        </p:nvSpPr>
        <p:spPr>
          <a:xfrm>
            <a:off x="7301118" y="3701305"/>
            <a:ext cx="1727410" cy="227627"/>
          </a:xfrm>
          <a:prstGeom prst="rect">
            <a:avLst/>
          </a:prstGeom>
          <a:noFill/>
          <a:ln w="571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2" name="Rechteck 31">
            <a:extLst>
              <a:ext uri="{FF2B5EF4-FFF2-40B4-BE49-F238E27FC236}">
                <a16:creationId xmlns:a16="http://schemas.microsoft.com/office/drawing/2014/main" id="{B289F985-9C4B-D179-B0EE-73DAEA615007}"/>
              </a:ext>
            </a:extLst>
          </p:cNvPr>
          <p:cNvSpPr/>
          <p:nvPr/>
        </p:nvSpPr>
        <p:spPr>
          <a:xfrm>
            <a:off x="4946467" y="3239638"/>
            <a:ext cx="1062022" cy="683187"/>
          </a:xfrm>
          <a:prstGeom prst="rect">
            <a:avLst/>
          </a:prstGeom>
          <a:noFill/>
          <a:ln w="57150">
            <a:solidFill>
              <a:srgbClr val="00FF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feld 32">
            <a:extLst>
              <a:ext uri="{FF2B5EF4-FFF2-40B4-BE49-F238E27FC236}">
                <a16:creationId xmlns:a16="http://schemas.microsoft.com/office/drawing/2014/main" id="{C1174086-DDDA-51D8-4E18-C32889165F3D}"/>
              </a:ext>
            </a:extLst>
          </p:cNvPr>
          <p:cNvSpPr txBox="1"/>
          <p:nvPr/>
        </p:nvSpPr>
        <p:spPr>
          <a:xfrm>
            <a:off x="7291415" y="4129947"/>
            <a:ext cx="2176070" cy="351429"/>
          </a:xfrm>
          <a:prstGeom prst="rect">
            <a:avLst/>
          </a:prstGeom>
          <a:noFill/>
          <a:ln>
            <a:noFill/>
          </a:ln>
        </p:spPr>
        <p:txBody>
          <a:bodyPr wrap="square" rtlCol="0">
            <a:spAutoFit/>
          </a:bodyPr>
          <a:lstStyle/>
          <a:p>
            <a:r>
              <a:rPr lang="de-DE" sz="900"/>
              <a:t>Vektoren der Dokumente &amp; Vektor der Frage werden auf Ähnlichkeit geprüft </a:t>
            </a:r>
          </a:p>
        </p:txBody>
      </p:sp>
      <p:sp>
        <p:nvSpPr>
          <p:cNvPr id="34" name="Rechteck 33">
            <a:extLst>
              <a:ext uri="{FF2B5EF4-FFF2-40B4-BE49-F238E27FC236}">
                <a16:creationId xmlns:a16="http://schemas.microsoft.com/office/drawing/2014/main" id="{A478332E-DA76-4BA5-1644-CD3B1FA4A428}"/>
              </a:ext>
            </a:extLst>
          </p:cNvPr>
          <p:cNvSpPr/>
          <p:nvPr/>
        </p:nvSpPr>
        <p:spPr>
          <a:xfrm>
            <a:off x="7291416" y="4121962"/>
            <a:ext cx="2176069" cy="359413"/>
          </a:xfrm>
          <a:prstGeom prst="rect">
            <a:avLst/>
          </a:prstGeom>
          <a:noFill/>
          <a:ln w="57150">
            <a:solidFill>
              <a:srgbClr val="00FF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5" name="Rechteck 34">
            <a:extLst>
              <a:ext uri="{FF2B5EF4-FFF2-40B4-BE49-F238E27FC236}">
                <a16:creationId xmlns:a16="http://schemas.microsoft.com/office/drawing/2014/main" id="{103471E1-3428-9449-527C-7E50E0CB1AC8}"/>
              </a:ext>
            </a:extLst>
          </p:cNvPr>
          <p:cNvSpPr/>
          <p:nvPr/>
        </p:nvSpPr>
        <p:spPr>
          <a:xfrm>
            <a:off x="6169935" y="3186029"/>
            <a:ext cx="491770" cy="736795"/>
          </a:xfrm>
          <a:prstGeom prst="rect">
            <a:avLst/>
          </a:prstGeom>
          <a:noFill/>
          <a:ln w="57150">
            <a:solidFill>
              <a:srgbClr val="FF9D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Textfeld 35">
            <a:extLst>
              <a:ext uri="{FF2B5EF4-FFF2-40B4-BE49-F238E27FC236}">
                <a16:creationId xmlns:a16="http://schemas.microsoft.com/office/drawing/2014/main" id="{5D8E7485-8048-FEF9-6E53-E299A30D387C}"/>
              </a:ext>
            </a:extLst>
          </p:cNvPr>
          <p:cNvSpPr txBox="1"/>
          <p:nvPr/>
        </p:nvSpPr>
        <p:spPr>
          <a:xfrm>
            <a:off x="7291414" y="4659620"/>
            <a:ext cx="2176070" cy="351429"/>
          </a:xfrm>
          <a:prstGeom prst="rect">
            <a:avLst/>
          </a:prstGeom>
          <a:noFill/>
          <a:ln>
            <a:noFill/>
          </a:ln>
        </p:spPr>
        <p:txBody>
          <a:bodyPr wrap="square" rtlCol="0">
            <a:spAutoFit/>
          </a:bodyPr>
          <a:lstStyle/>
          <a:p>
            <a:r>
              <a:rPr lang="de-DE" sz="900"/>
              <a:t>Die für Frage 3 relevantesten Chunks</a:t>
            </a:r>
          </a:p>
          <a:p>
            <a:r>
              <a:rPr lang="de-DE" sz="900"/>
              <a:t>werden genommen</a:t>
            </a:r>
          </a:p>
        </p:txBody>
      </p:sp>
      <p:sp>
        <p:nvSpPr>
          <p:cNvPr id="37" name="Rechteck 36">
            <a:extLst>
              <a:ext uri="{FF2B5EF4-FFF2-40B4-BE49-F238E27FC236}">
                <a16:creationId xmlns:a16="http://schemas.microsoft.com/office/drawing/2014/main" id="{2A7F343A-05EA-C8C3-677A-D8C3664899D6}"/>
              </a:ext>
            </a:extLst>
          </p:cNvPr>
          <p:cNvSpPr/>
          <p:nvPr/>
        </p:nvSpPr>
        <p:spPr>
          <a:xfrm>
            <a:off x="7291415" y="4651636"/>
            <a:ext cx="2042816" cy="359413"/>
          </a:xfrm>
          <a:prstGeom prst="rect">
            <a:avLst/>
          </a:prstGeom>
          <a:noFill/>
          <a:ln w="57150">
            <a:solidFill>
              <a:srgbClr val="FF9D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8" name="Rechteck 37">
            <a:extLst>
              <a:ext uri="{FF2B5EF4-FFF2-40B4-BE49-F238E27FC236}">
                <a16:creationId xmlns:a16="http://schemas.microsoft.com/office/drawing/2014/main" id="{CBAAE32A-8F10-D03A-7958-36B8D021CB92}"/>
              </a:ext>
            </a:extLst>
          </p:cNvPr>
          <p:cNvSpPr/>
          <p:nvPr/>
        </p:nvSpPr>
        <p:spPr>
          <a:xfrm>
            <a:off x="4752416" y="5032758"/>
            <a:ext cx="1062022" cy="683187"/>
          </a:xfrm>
          <a:prstGeom prst="rect">
            <a:avLst/>
          </a:prstGeom>
          <a:noFill/>
          <a:ln w="57150">
            <a:solidFill>
              <a:srgbClr val="FF00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Textfeld 38">
            <a:extLst>
              <a:ext uri="{FF2B5EF4-FFF2-40B4-BE49-F238E27FC236}">
                <a16:creationId xmlns:a16="http://schemas.microsoft.com/office/drawing/2014/main" id="{AD656AFE-DB84-CCA7-D18B-86E99AB3DDEF}"/>
              </a:ext>
            </a:extLst>
          </p:cNvPr>
          <p:cNvSpPr txBox="1"/>
          <p:nvPr/>
        </p:nvSpPr>
        <p:spPr>
          <a:xfrm>
            <a:off x="7291414" y="5211029"/>
            <a:ext cx="2820789" cy="615000"/>
          </a:xfrm>
          <a:prstGeom prst="rect">
            <a:avLst/>
          </a:prstGeom>
          <a:noFill/>
          <a:ln>
            <a:noFill/>
          </a:ln>
        </p:spPr>
        <p:txBody>
          <a:bodyPr wrap="square" rtlCol="0">
            <a:spAutoFit/>
          </a:bodyPr>
          <a:lstStyle/>
          <a:p>
            <a:r>
              <a:rPr lang="de-DE" sz="900"/>
              <a:t>System Prompt + Max‘ Frage </a:t>
            </a:r>
            <a:br>
              <a:rPr lang="de-DE" sz="900"/>
            </a:br>
            <a:r>
              <a:rPr lang="de-DE" sz="900"/>
              <a:t>+ Chunks als Content</a:t>
            </a:r>
          </a:p>
          <a:p>
            <a:r>
              <a:rPr lang="de-DE" sz="900"/>
              <a:t>System Prompt: </a:t>
            </a:r>
            <a:br>
              <a:rPr lang="de-DE" sz="900"/>
            </a:br>
            <a:r>
              <a:rPr lang="de-DE" sz="900"/>
              <a:t>Basic Prompt, Didaktischer Prompt</a:t>
            </a:r>
          </a:p>
        </p:txBody>
      </p:sp>
      <p:sp>
        <p:nvSpPr>
          <p:cNvPr id="40" name="Rechteck 39">
            <a:extLst>
              <a:ext uri="{FF2B5EF4-FFF2-40B4-BE49-F238E27FC236}">
                <a16:creationId xmlns:a16="http://schemas.microsoft.com/office/drawing/2014/main" id="{51B4DD86-8A71-882B-4F81-FF3BA445767B}"/>
              </a:ext>
            </a:extLst>
          </p:cNvPr>
          <p:cNvSpPr/>
          <p:nvPr/>
        </p:nvSpPr>
        <p:spPr>
          <a:xfrm>
            <a:off x="7291416" y="5203045"/>
            <a:ext cx="2078065" cy="615000"/>
          </a:xfrm>
          <a:prstGeom prst="rect">
            <a:avLst/>
          </a:prstGeom>
          <a:noFill/>
          <a:ln w="57150">
            <a:solidFill>
              <a:srgbClr val="FF00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1" name="Rechteck 40">
            <a:extLst>
              <a:ext uri="{FF2B5EF4-FFF2-40B4-BE49-F238E27FC236}">
                <a16:creationId xmlns:a16="http://schemas.microsoft.com/office/drawing/2014/main" id="{D773ADA8-A545-F01C-4EEB-60640B97DDEB}"/>
              </a:ext>
            </a:extLst>
          </p:cNvPr>
          <p:cNvSpPr/>
          <p:nvPr/>
        </p:nvSpPr>
        <p:spPr>
          <a:xfrm>
            <a:off x="2228416" y="5032999"/>
            <a:ext cx="2263321" cy="683187"/>
          </a:xfrm>
          <a:prstGeom prst="rect">
            <a:avLst/>
          </a:prstGeom>
          <a:noFill/>
          <a:ln w="57150">
            <a:solidFill>
              <a:srgbClr val="E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feld 41">
            <a:extLst>
              <a:ext uri="{FF2B5EF4-FFF2-40B4-BE49-F238E27FC236}">
                <a16:creationId xmlns:a16="http://schemas.microsoft.com/office/drawing/2014/main" id="{BDE0C62E-0B25-3294-B990-D4966567EEC8}"/>
              </a:ext>
            </a:extLst>
          </p:cNvPr>
          <p:cNvSpPr txBox="1"/>
          <p:nvPr/>
        </p:nvSpPr>
        <p:spPr>
          <a:xfrm>
            <a:off x="7326664" y="6006561"/>
            <a:ext cx="2176070" cy="219642"/>
          </a:xfrm>
          <a:prstGeom prst="rect">
            <a:avLst/>
          </a:prstGeom>
          <a:noFill/>
          <a:ln>
            <a:noFill/>
          </a:ln>
        </p:spPr>
        <p:txBody>
          <a:bodyPr wrap="square" rtlCol="0">
            <a:spAutoFit/>
          </a:bodyPr>
          <a:lstStyle/>
          <a:p>
            <a:r>
              <a:rPr lang="de-DE" sz="900"/>
              <a:t>Übergabe an Small Language Model </a:t>
            </a:r>
          </a:p>
        </p:txBody>
      </p:sp>
      <p:sp>
        <p:nvSpPr>
          <p:cNvPr id="43" name="Rechteck 42">
            <a:extLst>
              <a:ext uri="{FF2B5EF4-FFF2-40B4-BE49-F238E27FC236}">
                <a16:creationId xmlns:a16="http://schemas.microsoft.com/office/drawing/2014/main" id="{D5561EAD-F62A-C4D0-0A61-C8490B18E177}"/>
              </a:ext>
            </a:extLst>
          </p:cNvPr>
          <p:cNvSpPr/>
          <p:nvPr/>
        </p:nvSpPr>
        <p:spPr>
          <a:xfrm>
            <a:off x="7326665" y="5998577"/>
            <a:ext cx="2042816" cy="227627"/>
          </a:xfrm>
          <a:prstGeom prst="rect">
            <a:avLst/>
          </a:prstGeom>
          <a:noFill/>
          <a:ln w="57150">
            <a:solidFill>
              <a:srgbClr val="E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45" name="Grafik 44" descr="Ein Bild, das Text, Screenshot, Schrift, Cartoon enthält.&#10;&#10;Automatisch generierte Beschreibung">
            <a:extLst>
              <a:ext uri="{FF2B5EF4-FFF2-40B4-BE49-F238E27FC236}">
                <a16:creationId xmlns:a16="http://schemas.microsoft.com/office/drawing/2014/main" id="{8BC4B24C-13E4-1C83-8CB3-60C2B14CEF2C}"/>
              </a:ext>
            </a:extLst>
          </p:cNvPr>
          <p:cNvPicPr>
            <a:picLocks noChangeAspect="1"/>
          </p:cNvPicPr>
          <p:nvPr/>
        </p:nvPicPr>
        <p:blipFill>
          <a:blip r:embed="rId5"/>
          <a:stretch>
            <a:fillRect/>
          </a:stretch>
        </p:blipFill>
        <p:spPr>
          <a:xfrm>
            <a:off x="9689907" y="4142261"/>
            <a:ext cx="1994711" cy="1582823"/>
          </a:xfrm>
          <a:prstGeom prst="rect">
            <a:avLst/>
          </a:prstGeom>
        </p:spPr>
      </p:pic>
      <p:sp>
        <p:nvSpPr>
          <p:cNvPr id="46" name="Pfeil nach rechts 45">
            <a:extLst>
              <a:ext uri="{FF2B5EF4-FFF2-40B4-BE49-F238E27FC236}">
                <a16:creationId xmlns:a16="http://schemas.microsoft.com/office/drawing/2014/main" id="{754B835B-11A9-9D71-D8DB-00173E4AE51C}"/>
              </a:ext>
            </a:extLst>
          </p:cNvPr>
          <p:cNvSpPr/>
          <p:nvPr/>
        </p:nvSpPr>
        <p:spPr>
          <a:xfrm rot="20391022">
            <a:off x="9491551" y="5899623"/>
            <a:ext cx="770432" cy="172927"/>
          </a:xfrm>
          <a:prstGeom prst="rightArrow">
            <a:avLst/>
          </a:prstGeom>
          <a:solidFill>
            <a:srgbClr val="EFFF00"/>
          </a:solidFill>
          <a:ln>
            <a:solidFill>
              <a:srgbClr val="E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7" name="Rechteck 46">
            <a:extLst>
              <a:ext uri="{FF2B5EF4-FFF2-40B4-BE49-F238E27FC236}">
                <a16:creationId xmlns:a16="http://schemas.microsoft.com/office/drawing/2014/main" id="{757F4C98-48B4-0892-86FF-1BDE1988E06F}"/>
              </a:ext>
            </a:extLst>
          </p:cNvPr>
          <p:cNvSpPr/>
          <p:nvPr/>
        </p:nvSpPr>
        <p:spPr>
          <a:xfrm>
            <a:off x="431962" y="4985574"/>
            <a:ext cx="544855" cy="683187"/>
          </a:xfrm>
          <a:prstGeom prst="rect">
            <a:avLst/>
          </a:prstGeom>
          <a:noFill/>
          <a:ln w="57150">
            <a:solidFill>
              <a:srgbClr val="DDB7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Textfeld 47">
            <a:extLst>
              <a:ext uri="{FF2B5EF4-FFF2-40B4-BE49-F238E27FC236}">
                <a16:creationId xmlns:a16="http://schemas.microsoft.com/office/drawing/2014/main" id="{AAB16A10-F4F7-2EA9-5C27-488641A7806C}"/>
              </a:ext>
            </a:extLst>
          </p:cNvPr>
          <p:cNvSpPr txBox="1"/>
          <p:nvPr/>
        </p:nvSpPr>
        <p:spPr>
          <a:xfrm>
            <a:off x="373904" y="5668761"/>
            <a:ext cx="575803" cy="351429"/>
          </a:xfrm>
          <a:prstGeom prst="rect">
            <a:avLst/>
          </a:prstGeom>
          <a:noFill/>
          <a:ln>
            <a:noFill/>
          </a:ln>
        </p:spPr>
        <p:txBody>
          <a:bodyPr wrap="square" rtlCol="0">
            <a:spAutoFit/>
          </a:bodyPr>
          <a:lstStyle/>
          <a:p>
            <a:r>
              <a:rPr lang="de-DE" sz="900"/>
              <a:t>Antwort an Max</a:t>
            </a:r>
          </a:p>
        </p:txBody>
      </p:sp>
      <p:sp>
        <p:nvSpPr>
          <p:cNvPr id="7" name="Titel 6">
            <a:extLst>
              <a:ext uri="{FF2B5EF4-FFF2-40B4-BE49-F238E27FC236}">
                <a16:creationId xmlns:a16="http://schemas.microsoft.com/office/drawing/2014/main" id="{A2669487-26EA-93AE-CE8F-5506A534F057}"/>
              </a:ext>
            </a:extLst>
          </p:cNvPr>
          <p:cNvSpPr>
            <a:spLocks noGrp="1"/>
          </p:cNvSpPr>
          <p:nvPr>
            <p:ph type="title"/>
          </p:nvPr>
        </p:nvSpPr>
        <p:spPr/>
        <p:txBody>
          <a:bodyPr>
            <a:normAutofit fontScale="90000"/>
          </a:bodyPr>
          <a:lstStyle/>
          <a:p>
            <a:r>
              <a:rPr lang="de-DE" b="1" kern="100">
                <a:effectLst/>
                <a:latin typeface="Aptos" panose="020B0004020202020204" pitchFamily="34" charset="0"/>
                <a:ea typeface="Aptos" panose="020B0004020202020204" pitchFamily="34" charset="0"/>
                <a:cs typeface="Times New Roman" panose="02020603050405020304" pitchFamily="18" charset="0"/>
              </a:rPr>
              <a:t>Tutor GPT - </a:t>
            </a:r>
            <a:r>
              <a:rPr lang="de-DE" b="1"/>
              <a:t>RAG-Pipeline</a:t>
            </a:r>
          </a:p>
        </p:txBody>
      </p:sp>
      <p:sp>
        <p:nvSpPr>
          <p:cNvPr id="49" name="Foliennummernplatzhalter 48">
            <a:extLst>
              <a:ext uri="{FF2B5EF4-FFF2-40B4-BE49-F238E27FC236}">
                <a16:creationId xmlns:a16="http://schemas.microsoft.com/office/drawing/2014/main" id="{83C69A1A-D379-4FAC-C4BA-8AC10A976D1B}"/>
              </a:ext>
            </a:extLst>
          </p:cNvPr>
          <p:cNvSpPr>
            <a:spLocks noGrp="1"/>
          </p:cNvSpPr>
          <p:nvPr>
            <p:ph type="sldNum" sz="quarter" idx="12"/>
          </p:nvPr>
        </p:nvSpPr>
        <p:spPr/>
        <p:txBody>
          <a:bodyPr/>
          <a:lstStyle/>
          <a:p>
            <a:fld id="{ED832909-EC19-48EF-8290-21E6AAD8A5C6}" type="slidenum">
              <a:rPr lang="de-DE" smtClean="0"/>
              <a:t>7</a:t>
            </a:fld>
            <a:endParaRPr lang="de-DE"/>
          </a:p>
        </p:txBody>
      </p:sp>
      <p:sp>
        <p:nvSpPr>
          <p:cNvPr id="2" name="Fußzeilenplatzhalter 3">
            <a:extLst>
              <a:ext uri="{FF2B5EF4-FFF2-40B4-BE49-F238E27FC236}">
                <a16:creationId xmlns:a16="http://schemas.microsoft.com/office/drawing/2014/main" id="{7C08753F-E605-4149-A014-29FD3988622F}"/>
              </a:ext>
            </a:extLst>
          </p:cNvPr>
          <p:cNvSpPr>
            <a:spLocks noGrp="1"/>
          </p:cNvSpPr>
          <p:nvPr>
            <p:ph type="ftr" sz="quarter" idx="11"/>
          </p:nvPr>
        </p:nvSpPr>
        <p:spPr>
          <a:xfrm>
            <a:off x="362339" y="6451934"/>
            <a:ext cx="4114800" cy="191170"/>
          </a:xfrm>
        </p:spPr>
        <p:txBody>
          <a:bodyPr/>
          <a:lstStyle/>
          <a:p>
            <a:r>
              <a:rPr lang="de-DE"/>
              <a:t>Liv R. &amp; Glen B. - DBE Projekt1 - </a:t>
            </a:r>
            <a:r>
              <a:rPr lang="de-DE" err="1"/>
              <a:t>PlanQK</a:t>
            </a:r>
            <a:r>
              <a:rPr lang="de-DE"/>
              <a:t> AI Chatbot</a:t>
            </a:r>
          </a:p>
        </p:txBody>
      </p:sp>
      <p:sp>
        <p:nvSpPr>
          <p:cNvPr id="3" name="Foliennummernplatzhalter 3">
            <a:extLst>
              <a:ext uri="{FF2B5EF4-FFF2-40B4-BE49-F238E27FC236}">
                <a16:creationId xmlns:a16="http://schemas.microsoft.com/office/drawing/2014/main" id="{DFA09E07-0C79-D41F-1ECF-5A6DB3D07AA7}"/>
              </a:ext>
            </a:extLst>
          </p:cNvPr>
          <p:cNvSpPr txBox="1">
            <a:spLocks/>
          </p:cNvSpPr>
          <p:nvPr/>
        </p:nvSpPr>
        <p:spPr>
          <a:xfrm>
            <a:off x="8305006" y="6480229"/>
            <a:ext cx="2743200" cy="191170"/>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Quelle: [2]</a:t>
            </a:r>
          </a:p>
        </p:txBody>
      </p:sp>
    </p:spTree>
    <p:extLst>
      <p:ext uri="{BB962C8B-B14F-4D97-AF65-F5344CB8AC3E}">
        <p14:creationId xmlns:p14="http://schemas.microsoft.com/office/powerpoint/2010/main" val="2806579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843CDF5-B85B-92D9-A5ED-C7BD0A46950C}"/>
              </a:ext>
            </a:extLst>
          </p:cNvPr>
          <p:cNvSpPr>
            <a:spLocks noGrp="1"/>
          </p:cNvSpPr>
          <p:nvPr>
            <p:ph type="title"/>
          </p:nvPr>
        </p:nvSpPr>
        <p:spPr/>
        <p:txBody>
          <a:bodyPr>
            <a:normAutofit fontScale="90000"/>
          </a:bodyPr>
          <a:lstStyle/>
          <a:p>
            <a:r>
              <a:rPr lang="de-DE" b="1" kern="100">
                <a:effectLst/>
                <a:latin typeface="Aptos" panose="020B0004020202020204" pitchFamily="34" charset="0"/>
                <a:ea typeface="Aptos" panose="020B0004020202020204" pitchFamily="34" charset="0"/>
                <a:cs typeface="Times New Roman" panose="02020603050405020304" pitchFamily="18" charset="0"/>
              </a:rPr>
              <a:t>Tutor GPT </a:t>
            </a:r>
            <a:endParaRPr lang="de-DE"/>
          </a:p>
        </p:txBody>
      </p:sp>
      <p:sp>
        <p:nvSpPr>
          <p:cNvPr id="7" name="Foliennummernplatzhalter 6">
            <a:extLst>
              <a:ext uri="{FF2B5EF4-FFF2-40B4-BE49-F238E27FC236}">
                <a16:creationId xmlns:a16="http://schemas.microsoft.com/office/drawing/2014/main" id="{5ECBF95E-66C8-1912-8FE0-71D3D45913DE}"/>
              </a:ext>
            </a:extLst>
          </p:cNvPr>
          <p:cNvSpPr>
            <a:spLocks noGrp="1"/>
          </p:cNvSpPr>
          <p:nvPr>
            <p:ph type="sldNum" sz="quarter" idx="12"/>
          </p:nvPr>
        </p:nvSpPr>
        <p:spPr/>
        <p:txBody>
          <a:bodyPr/>
          <a:lstStyle/>
          <a:p>
            <a:fld id="{ED832909-EC19-48EF-8290-21E6AAD8A5C6}" type="slidenum">
              <a:rPr lang="de-DE" smtClean="0"/>
              <a:t>8</a:t>
            </a:fld>
            <a:endParaRPr lang="de-DE"/>
          </a:p>
        </p:txBody>
      </p:sp>
      <p:sp>
        <p:nvSpPr>
          <p:cNvPr id="3" name="Inhaltsplatzhalter 2">
            <a:extLst>
              <a:ext uri="{FF2B5EF4-FFF2-40B4-BE49-F238E27FC236}">
                <a16:creationId xmlns:a16="http://schemas.microsoft.com/office/drawing/2014/main" id="{FC0F5BF9-5CF0-0D1C-486A-1B85E3CA7E20}"/>
              </a:ext>
            </a:extLst>
          </p:cNvPr>
          <p:cNvSpPr>
            <a:spLocks noGrp="1"/>
          </p:cNvSpPr>
          <p:nvPr>
            <p:ph idx="4294967295"/>
          </p:nvPr>
        </p:nvSpPr>
        <p:spPr>
          <a:xfrm>
            <a:off x="362339" y="1276977"/>
            <a:ext cx="10515600" cy="4389438"/>
          </a:xfrm>
          <a:prstGeom prst="rect">
            <a:avLst/>
          </a:prstGeom>
        </p:spPr>
        <p:txBody>
          <a:bodyPr>
            <a:normAutofit/>
          </a:bodyPr>
          <a:lstStyle/>
          <a:p>
            <a:r>
              <a:rPr lang="de-DE" sz="1600" b="1"/>
              <a:t>System Prompt </a:t>
            </a:r>
            <a:r>
              <a:rPr lang="de-DE" sz="1600" b="1" err="1"/>
              <a:t>vs</a:t>
            </a:r>
            <a:r>
              <a:rPr lang="de-DE" sz="1600" b="1"/>
              <a:t> User Prompt</a:t>
            </a:r>
          </a:p>
          <a:p>
            <a:pPr lvl="1"/>
            <a:r>
              <a:rPr lang="de-DE" sz="1400"/>
              <a:t>System Prompt</a:t>
            </a:r>
          </a:p>
          <a:p>
            <a:pPr lvl="2"/>
            <a:r>
              <a:rPr lang="de-DE" sz="1400"/>
              <a:t>Grundlegende Anweisungen &amp; definiert Kontext</a:t>
            </a:r>
          </a:p>
          <a:p>
            <a:pPr lvl="2"/>
            <a:r>
              <a:rPr lang="de-DE" sz="1400"/>
              <a:t>"Persönlichkeit"</a:t>
            </a:r>
          </a:p>
          <a:p>
            <a:pPr lvl="2"/>
            <a:r>
              <a:rPr lang="de-DE" sz="1400"/>
              <a:t>Wird bei jeder Anfrage an LLM mitgesendet</a:t>
            </a:r>
          </a:p>
          <a:p>
            <a:pPr lvl="1"/>
            <a:r>
              <a:rPr lang="de-DE" sz="1400"/>
              <a:t>User Prompt</a:t>
            </a:r>
          </a:p>
          <a:p>
            <a:pPr lvl="2"/>
            <a:r>
              <a:rPr lang="de-DE" sz="1400"/>
              <a:t>Frage oder Aufgabe</a:t>
            </a:r>
          </a:p>
          <a:p>
            <a:pPr lvl="2"/>
            <a:endParaRPr lang="de-DE"/>
          </a:p>
          <a:p>
            <a:r>
              <a:rPr lang="de-DE" sz="1600" b="1"/>
              <a:t>Praktische Erkenntnisse aus Tutor GPT</a:t>
            </a:r>
          </a:p>
          <a:p>
            <a:pPr lvl="1"/>
            <a:r>
              <a:rPr lang="de-DE" sz="1400" err="1"/>
              <a:t>Promptstruktur</a:t>
            </a:r>
            <a:r>
              <a:rPr lang="de-DE" sz="1400"/>
              <a:t> nach </a:t>
            </a:r>
            <a:r>
              <a:rPr lang="de-DE" sz="1400" err="1"/>
              <a:t>Mollick</a:t>
            </a:r>
            <a:r>
              <a:rPr lang="de-DE" sz="1400"/>
              <a:t> führt zu signifikant besserem Output</a:t>
            </a:r>
          </a:p>
          <a:p>
            <a:pPr lvl="1"/>
            <a:r>
              <a:rPr lang="de-DE" sz="1400"/>
              <a:t>Modelle mit mehreren Parametern erzielen qualitativ besseren Output</a:t>
            </a:r>
          </a:p>
          <a:p>
            <a:pPr lvl="1"/>
            <a:r>
              <a:rPr lang="de-DE" sz="1400"/>
              <a:t>Systemprompt ist sehr relevant</a:t>
            </a:r>
          </a:p>
          <a:p>
            <a:endParaRPr lang="de-DE"/>
          </a:p>
        </p:txBody>
      </p:sp>
      <p:sp>
        <p:nvSpPr>
          <p:cNvPr id="2" name="Fußzeilenplatzhalter 3">
            <a:extLst>
              <a:ext uri="{FF2B5EF4-FFF2-40B4-BE49-F238E27FC236}">
                <a16:creationId xmlns:a16="http://schemas.microsoft.com/office/drawing/2014/main" id="{0B841117-1812-BFE6-74FD-A969E560A1B7}"/>
              </a:ext>
            </a:extLst>
          </p:cNvPr>
          <p:cNvSpPr>
            <a:spLocks noGrp="1"/>
          </p:cNvSpPr>
          <p:nvPr>
            <p:ph type="ftr" sz="quarter" idx="11"/>
          </p:nvPr>
        </p:nvSpPr>
        <p:spPr>
          <a:xfrm>
            <a:off x="362339" y="6451934"/>
            <a:ext cx="4114800" cy="191170"/>
          </a:xfrm>
        </p:spPr>
        <p:txBody>
          <a:bodyPr/>
          <a:lstStyle/>
          <a:p>
            <a:r>
              <a:rPr lang="de-DE"/>
              <a:t>Liv R. &amp; Glen B. - DBE Projekt1 - </a:t>
            </a:r>
            <a:r>
              <a:rPr lang="de-DE" err="1"/>
              <a:t>PlanQK</a:t>
            </a:r>
            <a:r>
              <a:rPr lang="de-DE"/>
              <a:t> AI Chatbot</a:t>
            </a:r>
          </a:p>
        </p:txBody>
      </p:sp>
      <p:sp>
        <p:nvSpPr>
          <p:cNvPr id="4" name="Foliennummernplatzhalter 3">
            <a:extLst>
              <a:ext uri="{FF2B5EF4-FFF2-40B4-BE49-F238E27FC236}">
                <a16:creationId xmlns:a16="http://schemas.microsoft.com/office/drawing/2014/main" id="{338B863C-CB87-952E-BC6C-85091BF64E3E}"/>
              </a:ext>
            </a:extLst>
          </p:cNvPr>
          <p:cNvSpPr txBox="1">
            <a:spLocks/>
          </p:cNvSpPr>
          <p:nvPr/>
        </p:nvSpPr>
        <p:spPr>
          <a:xfrm>
            <a:off x="8305006" y="6480229"/>
            <a:ext cx="2743200" cy="191170"/>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Quelle: [2]</a:t>
            </a:r>
          </a:p>
        </p:txBody>
      </p:sp>
    </p:spTree>
    <p:extLst>
      <p:ext uri="{BB962C8B-B14F-4D97-AF65-F5344CB8AC3E}">
        <p14:creationId xmlns:p14="http://schemas.microsoft.com/office/powerpoint/2010/main" val="242912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04E331-5030-32F6-3735-E3674864493F}"/>
              </a:ext>
            </a:extLst>
          </p:cNvPr>
          <p:cNvSpPr>
            <a:spLocks noGrp="1"/>
          </p:cNvSpPr>
          <p:nvPr>
            <p:ph type="title"/>
          </p:nvPr>
        </p:nvSpPr>
        <p:spPr>
          <a:xfrm>
            <a:off x="362339" y="310480"/>
            <a:ext cx="8604379" cy="538606"/>
          </a:xfrm>
        </p:spPr>
        <p:txBody>
          <a:bodyPr>
            <a:normAutofit fontScale="90000"/>
          </a:bodyPr>
          <a:lstStyle/>
          <a:p>
            <a:r>
              <a:rPr lang="de-DE"/>
              <a:t>Beispiel: Didaktischer Prompt Tutor GPT</a:t>
            </a:r>
            <a:br>
              <a:rPr lang="de-DE"/>
            </a:br>
            <a:r>
              <a:rPr lang="de-DE" sz="1800"/>
              <a:t>Wo werden die Chunks untergebracht?</a:t>
            </a:r>
            <a:endParaRPr lang="de-DE"/>
          </a:p>
        </p:txBody>
      </p:sp>
      <p:sp>
        <p:nvSpPr>
          <p:cNvPr id="3" name="Fußzeilenplatzhalter 2">
            <a:extLst>
              <a:ext uri="{FF2B5EF4-FFF2-40B4-BE49-F238E27FC236}">
                <a16:creationId xmlns:a16="http://schemas.microsoft.com/office/drawing/2014/main" id="{196BC705-8613-E261-1B89-82F18AD1A462}"/>
              </a:ext>
            </a:extLst>
          </p:cNvPr>
          <p:cNvSpPr>
            <a:spLocks noGrp="1"/>
          </p:cNvSpPr>
          <p:nvPr>
            <p:ph type="ftr" sz="quarter" idx="11"/>
          </p:nvPr>
        </p:nvSpPr>
        <p:spPr/>
        <p:txBody>
          <a:bodyPr/>
          <a:lstStyle/>
          <a:p>
            <a:r>
              <a:rPr lang="de-DE"/>
              <a:t>Liv R. &amp; Glen B. - DBE Projekt1 - </a:t>
            </a:r>
            <a:r>
              <a:rPr lang="de-DE" err="1"/>
              <a:t>PlanQK</a:t>
            </a:r>
            <a:r>
              <a:rPr lang="de-DE"/>
              <a:t> AI Chatbot</a:t>
            </a:r>
          </a:p>
        </p:txBody>
      </p:sp>
      <p:sp>
        <p:nvSpPr>
          <p:cNvPr id="4" name="Foliennummernplatzhalter 3">
            <a:extLst>
              <a:ext uri="{FF2B5EF4-FFF2-40B4-BE49-F238E27FC236}">
                <a16:creationId xmlns:a16="http://schemas.microsoft.com/office/drawing/2014/main" id="{AD395D62-8EA1-ECFB-35A5-5013E71CB15D}"/>
              </a:ext>
            </a:extLst>
          </p:cNvPr>
          <p:cNvSpPr>
            <a:spLocks noGrp="1"/>
          </p:cNvSpPr>
          <p:nvPr>
            <p:ph type="sldNum" sz="quarter" idx="12"/>
          </p:nvPr>
        </p:nvSpPr>
        <p:spPr/>
        <p:txBody>
          <a:bodyPr/>
          <a:lstStyle/>
          <a:p>
            <a:fld id="{ED832909-EC19-48EF-8290-21E6AAD8A5C6}" type="slidenum">
              <a:rPr lang="de-DE" smtClean="0"/>
              <a:t>9</a:t>
            </a:fld>
            <a:endParaRPr lang="de-DE"/>
          </a:p>
        </p:txBody>
      </p:sp>
      <p:pic>
        <p:nvPicPr>
          <p:cNvPr id="8" name="Grafik 7" descr="Ein Bild, das Text, Screenshot, Schrift enthält.&#10;&#10;Automatisch generierte Beschreibung">
            <a:extLst>
              <a:ext uri="{FF2B5EF4-FFF2-40B4-BE49-F238E27FC236}">
                <a16:creationId xmlns:a16="http://schemas.microsoft.com/office/drawing/2014/main" id="{56BA4D68-F056-A177-0916-801E521CC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39" y="1017898"/>
            <a:ext cx="7138085" cy="3461656"/>
          </a:xfrm>
          <a:prstGeom prst="rect">
            <a:avLst/>
          </a:prstGeom>
        </p:spPr>
      </p:pic>
      <p:sp>
        <p:nvSpPr>
          <p:cNvPr id="10" name="Textfeld 9">
            <a:extLst>
              <a:ext uri="{FF2B5EF4-FFF2-40B4-BE49-F238E27FC236}">
                <a16:creationId xmlns:a16="http://schemas.microsoft.com/office/drawing/2014/main" id="{D7BB50A4-41E3-9561-0042-71664C4294A1}"/>
              </a:ext>
            </a:extLst>
          </p:cNvPr>
          <p:cNvSpPr txBox="1"/>
          <p:nvPr/>
        </p:nvSpPr>
        <p:spPr>
          <a:xfrm>
            <a:off x="549728" y="4572000"/>
            <a:ext cx="4114800" cy="1477328"/>
          </a:xfrm>
          <a:prstGeom prst="rect">
            <a:avLst/>
          </a:prstGeom>
          <a:noFill/>
        </p:spPr>
        <p:txBody>
          <a:bodyPr wrap="square" rtlCol="0">
            <a:spAutoFit/>
          </a:bodyPr>
          <a:lstStyle/>
          <a:p>
            <a:pPr marL="285750" indent="-285750">
              <a:buFont typeface="Arial" panose="020B0604020202020204" pitchFamily="34" charset="0"/>
              <a:buChar char="•"/>
            </a:pPr>
            <a:r>
              <a:rPr lang="de-DE" err="1">
                <a:solidFill>
                  <a:srgbClr val="FF0000"/>
                </a:solidFill>
              </a:rPr>
              <a:t>Role</a:t>
            </a:r>
            <a:endParaRPr lang="de-DE">
              <a:solidFill>
                <a:srgbClr val="FF0000"/>
              </a:solidFill>
            </a:endParaRPr>
          </a:p>
          <a:p>
            <a:pPr marL="285750" indent="-285750">
              <a:buFont typeface="Arial" panose="020B0604020202020204" pitchFamily="34" charset="0"/>
              <a:buChar char="•"/>
            </a:pPr>
            <a:r>
              <a:rPr lang="de-DE">
                <a:solidFill>
                  <a:srgbClr val="FF0000"/>
                </a:solidFill>
              </a:rPr>
              <a:t>Goal</a:t>
            </a:r>
          </a:p>
          <a:p>
            <a:pPr marL="285750" indent="-285750">
              <a:buFont typeface="Arial" panose="020B0604020202020204" pitchFamily="34" charset="0"/>
              <a:buChar char="•"/>
            </a:pPr>
            <a:r>
              <a:rPr lang="de-DE" err="1">
                <a:solidFill>
                  <a:srgbClr val="00AFF0"/>
                </a:solidFill>
              </a:rPr>
              <a:t>Pedagogy</a:t>
            </a:r>
            <a:endParaRPr lang="de-DE">
              <a:solidFill>
                <a:srgbClr val="00AFF0"/>
              </a:solidFill>
            </a:endParaRPr>
          </a:p>
          <a:p>
            <a:pPr marL="285750" indent="-285750">
              <a:buFont typeface="Arial" panose="020B0604020202020204" pitchFamily="34" charset="0"/>
              <a:buChar char="•"/>
            </a:pPr>
            <a:r>
              <a:rPr lang="de-DE" err="1">
                <a:solidFill>
                  <a:srgbClr val="0171C0"/>
                </a:solidFill>
              </a:rPr>
              <a:t>Step</a:t>
            </a:r>
            <a:r>
              <a:rPr lang="de-DE">
                <a:solidFill>
                  <a:srgbClr val="0171C0"/>
                </a:solidFill>
              </a:rPr>
              <a:t> </a:t>
            </a:r>
            <a:r>
              <a:rPr lang="de-DE" err="1">
                <a:solidFill>
                  <a:srgbClr val="0171C0"/>
                </a:solidFill>
              </a:rPr>
              <a:t>by</a:t>
            </a:r>
            <a:r>
              <a:rPr lang="de-DE">
                <a:solidFill>
                  <a:srgbClr val="0171C0"/>
                </a:solidFill>
              </a:rPr>
              <a:t> </a:t>
            </a:r>
            <a:r>
              <a:rPr lang="de-DE" err="1">
                <a:solidFill>
                  <a:srgbClr val="0171C0"/>
                </a:solidFill>
              </a:rPr>
              <a:t>Step</a:t>
            </a:r>
            <a:r>
              <a:rPr lang="de-DE">
                <a:solidFill>
                  <a:srgbClr val="0171C0"/>
                </a:solidFill>
              </a:rPr>
              <a:t> </a:t>
            </a:r>
            <a:r>
              <a:rPr lang="de-DE" err="1">
                <a:solidFill>
                  <a:srgbClr val="0171C0"/>
                </a:solidFill>
              </a:rPr>
              <a:t>Instructions</a:t>
            </a:r>
            <a:endParaRPr lang="de-DE">
              <a:solidFill>
                <a:srgbClr val="0171C0"/>
              </a:solidFill>
            </a:endParaRPr>
          </a:p>
          <a:p>
            <a:pPr marL="285750" indent="-285750">
              <a:buFont typeface="Arial" panose="020B0604020202020204" pitchFamily="34" charset="0"/>
              <a:buChar char="•"/>
            </a:pPr>
            <a:r>
              <a:rPr lang="de-DE" err="1">
                <a:solidFill>
                  <a:srgbClr val="7030A0"/>
                </a:solidFill>
              </a:rPr>
              <a:t>Constraints</a:t>
            </a:r>
            <a:endParaRPr lang="de-DE">
              <a:solidFill>
                <a:srgbClr val="7030A0"/>
              </a:solidFill>
            </a:endParaRPr>
          </a:p>
        </p:txBody>
      </p:sp>
      <p:sp>
        <p:nvSpPr>
          <p:cNvPr id="12" name="Textfeld 11">
            <a:extLst>
              <a:ext uri="{FF2B5EF4-FFF2-40B4-BE49-F238E27FC236}">
                <a16:creationId xmlns:a16="http://schemas.microsoft.com/office/drawing/2014/main" id="{58521B8C-3C42-F975-029C-0263B8524624}"/>
              </a:ext>
            </a:extLst>
          </p:cNvPr>
          <p:cNvSpPr txBox="1"/>
          <p:nvPr/>
        </p:nvSpPr>
        <p:spPr>
          <a:xfrm>
            <a:off x="7206342" y="1555790"/>
            <a:ext cx="4514461" cy="4493538"/>
          </a:xfrm>
          <a:prstGeom prst="rect">
            <a:avLst/>
          </a:prstGeom>
          <a:solidFill>
            <a:schemeClr val="bg2">
              <a:lumMod val="75000"/>
            </a:schemeClr>
          </a:solidFill>
          <a:effectLst>
            <a:outerShdw blurRad="50800" dist="38100" dir="2700000" algn="tl" rotWithShape="0">
              <a:prstClr val="black">
                <a:alpha val="40000"/>
              </a:prstClr>
            </a:outerShdw>
          </a:effectLst>
        </p:spPr>
        <p:txBody>
          <a:bodyPr wrap="square">
            <a:spAutoFit/>
          </a:bodyPr>
          <a:lstStyle/>
          <a:p>
            <a:r>
              <a:rPr lang="de-DE" sz="1400" b="1" i="1">
                <a:solidFill>
                  <a:srgbClr val="0E0E0E"/>
                </a:solidFill>
                <a:effectLst/>
              </a:rPr>
              <a:t>Info:</a:t>
            </a:r>
          </a:p>
          <a:p>
            <a:r>
              <a:rPr lang="de-DE" sz="1100">
                <a:solidFill>
                  <a:srgbClr val="0E0E0E"/>
                </a:solidFill>
                <a:effectLst/>
              </a:rPr>
              <a:t>In einer RAG-Pipeline werden die Chunks typischerweise nicht im </a:t>
            </a:r>
            <a:r>
              <a:rPr lang="de-DE" sz="1100" b="1">
                <a:solidFill>
                  <a:srgbClr val="0E0E0E"/>
                </a:solidFill>
                <a:effectLst/>
              </a:rPr>
              <a:t>System-Prompt</a:t>
            </a:r>
            <a:r>
              <a:rPr lang="de-DE" sz="1100">
                <a:solidFill>
                  <a:srgbClr val="0E0E0E"/>
                </a:solidFill>
                <a:effectLst/>
              </a:rPr>
              <a:t> oder </a:t>
            </a:r>
            <a:r>
              <a:rPr lang="de-DE" sz="1100" b="1">
                <a:solidFill>
                  <a:srgbClr val="0E0E0E"/>
                </a:solidFill>
                <a:effectLst/>
              </a:rPr>
              <a:t>User-Prompt</a:t>
            </a:r>
            <a:r>
              <a:rPr lang="de-DE" sz="1100">
                <a:solidFill>
                  <a:srgbClr val="0E0E0E"/>
                </a:solidFill>
                <a:effectLst/>
              </a:rPr>
              <a:t> direkt integriert. Stattdessen kommen die abgerufenen Chunks in einem Zwischenschritt ins Spiel, bevor das Modell zur Generierung der Antwort aufgefordert wird.</a:t>
            </a:r>
          </a:p>
          <a:p>
            <a:endParaRPr lang="de-DE" sz="1100">
              <a:solidFill>
                <a:srgbClr val="0E0E0E"/>
              </a:solidFill>
              <a:effectLst/>
            </a:endParaRPr>
          </a:p>
          <a:p>
            <a:r>
              <a:rPr lang="de-DE" sz="1100">
                <a:solidFill>
                  <a:srgbClr val="0E0E0E"/>
                </a:solidFill>
                <a:effectLst/>
              </a:rPr>
              <a:t>Hier ist der genaue Ablauf, wie die Chunks verwendet werden:</a:t>
            </a:r>
          </a:p>
          <a:p>
            <a:pPr>
              <a:spcBef>
                <a:spcPts val="900"/>
              </a:spcBef>
            </a:pPr>
            <a:r>
              <a:rPr lang="de-DE" sz="1100">
                <a:solidFill>
                  <a:srgbClr val="0E0E0E"/>
                </a:solidFill>
                <a:effectLst/>
              </a:rPr>
              <a:t>1. </a:t>
            </a:r>
            <a:r>
              <a:rPr lang="de-DE" sz="1100" b="1">
                <a:solidFill>
                  <a:srgbClr val="0E0E0E"/>
                </a:solidFill>
                <a:effectLst/>
              </a:rPr>
              <a:t>User Prompt</a:t>
            </a:r>
            <a:r>
              <a:rPr lang="de-DE" sz="1100">
                <a:solidFill>
                  <a:srgbClr val="0E0E0E"/>
                </a:solidFill>
                <a:effectLst/>
              </a:rPr>
              <a:t>: Der Nutzer stellt eine Anfrage, zum Beispiel eine Frage oder ein Suchanliegen.</a:t>
            </a:r>
          </a:p>
          <a:p>
            <a:pPr>
              <a:spcBef>
                <a:spcPts val="900"/>
              </a:spcBef>
            </a:pPr>
            <a:r>
              <a:rPr lang="de-DE" sz="1100">
                <a:solidFill>
                  <a:srgbClr val="0E0E0E"/>
                </a:solidFill>
                <a:effectLst/>
              </a:rPr>
              <a:t>2. </a:t>
            </a:r>
            <a:r>
              <a:rPr lang="de-DE" sz="1100" b="1">
                <a:solidFill>
                  <a:srgbClr val="0E0E0E"/>
                </a:solidFill>
                <a:effectLst/>
              </a:rPr>
              <a:t>Chunk Retrieval</a:t>
            </a:r>
            <a:r>
              <a:rPr lang="de-DE" sz="1100">
                <a:solidFill>
                  <a:srgbClr val="0E0E0E"/>
                </a:solidFill>
                <a:effectLst/>
              </a:rPr>
              <a:t>: Das System durchsucht mithilfe von </a:t>
            </a:r>
            <a:r>
              <a:rPr lang="de-DE" sz="1100" err="1">
                <a:solidFill>
                  <a:srgbClr val="0E0E0E"/>
                </a:solidFill>
                <a:effectLst/>
              </a:rPr>
              <a:t>Embeddings</a:t>
            </a:r>
            <a:r>
              <a:rPr lang="de-DE" sz="1100">
                <a:solidFill>
                  <a:srgbClr val="0E0E0E"/>
                </a:solidFill>
                <a:effectLst/>
              </a:rPr>
              <a:t> oder eines semantischen Suchalgorithmus die zuvor </a:t>
            </a:r>
            <a:r>
              <a:rPr lang="de-DE" sz="1100" err="1">
                <a:solidFill>
                  <a:srgbClr val="0E0E0E"/>
                </a:solidFill>
                <a:effectLst/>
              </a:rPr>
              <a:t>gechunkten</a:t>
            </a:r>
            <a:r>
              <a:rPr lang="de-DE" sz="1100">
                <a:solidFill>
                  <a:srgbClr val="0E0E0E"/>
                </a:solidFill>
                <a:effectLst/>
              </a:rPr>
              <a:t> Textdaten und wählt die relevantesten Chunks aus, die zur Anfrage des Nutzers passen.</a:t>
            </a:r>
          </a:p>
          <a:p>
            <a:pPr>
              <a:spcBef>
                <a:spcPts val="900"/>
              </a:spcBef>
            </a:pPr>
            <a:r>
              <a:rPr lang="de-DE" sz="1100">
                <a:solidFill>
                  <a:srgbClr val="0E0E0E"/>
                </a:solidFill>
                <a:effectLst/>
              </a:rPr>
              <a:t>3. </a:t>
            </a:r>
            <a:r>
              <a:rPr lang="de-DE" sz="1100" b="1">
                <a:solidFill>
                  <a:srgbClr val="0E0E0E"/>
                </a:solidFill>
                <a:effectLst/>
              </a:rPr>
              <a:t>Zusammenstellung der Chunks</a:t>
            </a:r>
            <a:r>
              <a:rPr lang="de-DE" sz="1100">
                <a:solidFill>
                  <a:srgbClr val="0E0E0E"/>
                </a:solidFill>
                <a:effectLst/>
              </a:rPr>
              <a:t>: Die abgerufenen Chunks werden zusammengefügt, um ein Kontextfenster für die Generierung der Antwort zu erstellen. Diese Chunks sind so gewählt, dass sie möglichst präzise auf die Frage des Nutzers antworten können.</a:t>
            </a:r>
          </a:p>
          <a:p>
            <a:pPr>
              <a:spcBef>
                <a:spcPts val="900"/>
              </a:spcBef>
            </a:pPr>
            <a:r>
              <a:rPr lang="de-DE" sz="1100">
                <a:solidFill>
                  <a:srgbClr val="0E0E0E"/>
                </a:solidFill>
                <a:effectLst/>
              </a:rPr>
              <a:t>4. </a:t>
            </a:r>
            <a:r>
              <a:rPr lang="de-DE" sz="1100" b="1" err="1">
                <a:solidFill>
                  <a:srgbClr val="0E0E0E"/>
                </a:solidFill>
                <a:effectLst/>
              </a:rPr>
              <a:t>Prompting</a:t>
            </a:r>
            <a:r>
              <a:rPr lang="de-DE" sz="1100" b="1">
                <a:solidFill>
                  <a:srgbClr val="0E0E0E"/>
                </a:solidFill>
                <a:effectLst/>
              </a:rPr>
              <a:t> des Modells</a:t>
            </a:r>
            <a:r>
              <a:rPr lang="de-DE" sz="1100">
                <a:solidFill>
                  <a:srgbClr val="0E0E0E"/>
                </a:solidFill>
                <a:effectLst/>
              </a:rPr>
              <a:t>: Die ausgewählten Chunks werden zusammen mit dem User Prompt (Frage des Nutzers) und dem System Prompt in das Generationsmodell eingegeben. Das Modell verwendet die Chunks also als </a:t>
            </a:r>
            <a:r>
              <a:rPr lang="de-DE" sz="1100" b="1">
                <a:solidFill>
                  <a:srgbClr val="0E0E0E"/>
                </a:solidFill>
                <a:effectLst/>
              </a:rPr>
              <a:t>Kontext für die Antwortgenerierung</a:t>
            </a:r>
            <a:r>
              <a:rPr lang="de-DE" sz="1100">
                <a:solidFill>
                  <a:srgbClr val="0E0E0E"/>
                </a:solidFill>
                <a:effectLst/>
              </a:rPr>
              <a:t>, um die Nutzeranfrage präzise zu beantworten.</a:t>
            </a:r>
          </a:p>
        </p:txBody>
      </p:sp>
      <p:sp>
        <p:nvSpPr>
          <p:cNvPr id="5" name="Foliennummernplatzhalter 3">
            <a:extLst>
              <a:ext uri="{FF2B5EF4-FFF2-40B4-BE49-F238E27FC236}">
                <a16:creationId xmlns:a16="http://schemas.microsoft.com/office/drawing/2014/main" id="{BC32791B-AFFD-7261-F2DB-3000B493CE2B}"/>
              </a:ext>
            </a:extLst>
          </p:cNvPr>
          <p:cNvSpPr txBox="1">
            <a:spLocks/>
          </p:cNvSpPr>
          <p:nvPr/>
        </p:nvSpPr>
        <p:spPr>
          <a:xfrm>
            <a:off x="8305006" y="6480229"/>
            <a:ext cx="2743200" cy="191170"/>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Quelle: [2]</a:t>
            </a:r>
          </a:p>
        </p:txBody>
      </p:sp>
    </p:spTree>
    <p:extLst>
      <p:ext uri="{BB962C8B-B14F-4D97-AF65-F5344CB8AC3E}">
        <p14:creationId xmlns:p14="http://schemas.microsoft.com/office/powerpoint/2010/main" val="422761704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CBCF731E1663974D92022F8E43001B87" ma:contentTypeVersion="11" ma:contentTypeDescription="Ein neues Dokument erstellen." ma:contentTypeScope="" ma:versionID="1b5978d9707d5908fcbbcb2c15a3235f">
  <xsd:schema xmlns:xsd="http://www.w3.org/2001/XMLSchema" xmlns:xs="http://www.w3.org/2001/XMLSchema" xmlns:p="http://schemas.microsoft.com/office/2006/metadata/properties" xmlns:ns2="b1e039f1-2e54-4fee-9963-632c30d57e5e" xmlns:ns3="b8248464-6923-4309-886e-eb9aa9140c69" targetNamespace="http://schemas.microsoft.com/office/2006/metadata/properties" ma:root="true" ma:fieldsID="2a21d23047d15014bfda081c37e054d2" ns2:_="" ns3:_="">
    <xsd:import namespace="b1e039f1-2e54-4fee-9963-632c30d57e5e"/>
    <xsd:import namespace="b8248464-6923-4309-886e-eb9aa9140c6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e039f1-2e54-4fee-9963-632c30d57e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Bildmarkierungen" ma:readOnly="false" ma:fieldId="{5cf76f15-5ced-4ddc-b409-7134ff3c332f}" ma:taxonomyMulti="true" ma:sspId="c6159e26-e387-4955-8c38-302e604e49cb"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248464-6923-4309-886e-eb9aa9140c6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a290407-9199-4b36-9d9e-73d559672ea6}" ma:internalName="TaxCatchAll" ma:showField="CatchAllData" ma:web="b8248464-6923-4309-886e-eb9aa9140c6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b8248464-6923-4309-886e-eb9aa9140c69" xsi:nil="true"/>
    <lcf76f155ced4ddcb4097134ff3c332f xmlns="b1e039f1-2e54-4fee-9963-632c30d57e5e">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55BF03E-6D5C-4793-8ED3-0C61A7FC97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e039f1-2e54-4fee-9963-632c30d57e5e"/>
    <ds:schemaRef ds:uri="b8248464-6923-4309-886e-eb9aa9140c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BAE81B1-3AF4-4DB3-9255-6709CBCAA9CF}">
  <ds:schemaRefs>
    <ds:schemaRef ds:uri="b1e039f1-2e54-4fee-9963-632c30d57e5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b8248464-6923-4309-886e-eb9aa9140c69"/>
  </ds:schemaRefs>
</ds:datastoreItem>
</file>

<file path=customXml/itemProps3.xml><?xml version="1.0" encoding="utf-8"?>
<ds:datastoreItem xmlns:ds="http://schemas.openxmlformats.org/officeDocument/2006/customXml" ds:itemID="{5E2A6EB4-8606-4161-9500-B5FCC5341EF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3406</Words>
  <Application>Microsoft Office PowerPoint</Application>
  <PresentationFormat>Breitbild</PresentationFormat>
  <Paragraphs>516</Paragraphs>
  <Slides>38</Slides>
  <Notes>7</Notes>
  <HiddenSlides>1</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38</vt:i4>
      </vt:variant>
    </vt:vector>
  </HeadingPairs>
  <TitlesOfParts>
    <vt:vector size="49" baseType="lpstr">
      <vt:lpstr>Aptos</vt:lpstr>
      <vt:lpstr>Aptos Display</vt:lpstr>
      <vt:lpstr>Arial</vt:lpstr>
      <vt:lpstr>Calibri</vt:lpstr>
      <vt:lpstr>Helvetica Neue</vt:lpstr>
      <vt:lpstr>Porsche Next TT</vt:lpstr>
      <vt:lpstr>Symbol</vt:lpstr>
      <vt:lpstr>Times New Roman</vt:lpstr>
      <vt:lpstr>-webkit-standard</vt:lpstr>
      <vt:lpstr>Wingdings</vt:lpstr>
      <vt:lpstr>Office</vt:lpstr>
      <vt:lpstr>DBE PlanQK AI Chatbot</vt:lpstr>
      <vt:lpstr>Agenda</vt:lpstr>
      <vt:lpstr>1) Einführung in RAG - Leander</vt:lpstr>
      <vt:lpstr>1) Einführung in RAG - Leander</vt:lpstr>
      <vt:lpstr>1) Einführung in RAG - Leander</vt:lpstr>
      <vt:lpstr>2) Tutor GPT</vt:lpstr>
      <vt:lpstr>Tutor GPT - RAG-Pipeline</vt:lpstr>
      <vt:lpstr>Tutor GPT </vt:lpstr>
      <vt:lpstr>Beispiel: Didaktischer Prompt Tutor GPT Wo werden die Chunks untergebracht?</vt:lpstr>
      <vt:lpstr>Vergleich Basic Prompt &amp; Didaktischer Prompt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4) LlamaIndex und LangChain</vt:lpstr>
      <vt:lpstr>4) Llamaindex – How to </vt:lpstr>
      <vt:lpstr>4) LangChain – How to </vt:lpstr>
      <vt:lpstr>PowerPoint-Präsentation</vt:lpstr>
      <vt:lpstr>Quellen</vt:lpstr>
      <vt:lpstr>Gruppe 2</vt:lpstr>
      <vt:lpstr>Sprachmodelle in der Bildung</vt:lpstr>
      <vt:lpstr>Chatbot Design Prinzipien (Bildungskontext)</vt:lpstr>
      <vt:lpstr>Pädagogische Dimensionen Tutor</vt:lpstr>
      <vt:lpstr>RAG-Pipeline in Flowise</vt:lpstr>
      <vt:lpstr>Gruppe 3</vt:lpstr>
      <vt:lpstr>PowerPoint-Präsentation</vt:lpstr>
      <vt:lpstr>PowerPoint-Präsentation</vt:lpstr>
      <vt:lpstr>PowerPoint-Präsentation</vt:lpstr>
      <vt:lpstr>Gruppe 4</vt:lpstr>
      <vt:lpstr>LlamaIndex</vt:lpstr>
      <vt:lpstr>LlamaIndex und LangChain</vt:lpstr>
      <vt:lpstr>LangChain</vt:lpstr>
      <vt:lpstr>LangChain</vt:lpstr>
      <vt:lpstr>Key Stages within RAG – How to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Kunik, Lars</dc:creator>
  <cp:lastModifiedBy>Kunik, Lars</cp:lastModifiedBy>
  <cp:revision>3</cp:revision>
  <dcterms:created xsi:type="dcterms:W3CDTF">2024-10-30T18:34:24Z</dcterms:created>
  <dcterms:modified xsi:type="dcterms:W3CDTF">2025-04-06T16:42:58Z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0x010100CBCF731E1663974D92022F8E43001B87</vt:lpwstr>
  </property>
</Properties>
</file>